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259" r:id="rId4"/>
    <p:sldId id="300" r:id="rId5"/>
    <p:sldId id="260" r:id="rId6"/>
    <p:sldId id="261" r:id="rId7"/>
    <p:sldId id="262" r:id="rId8"/>
    <p:sldId id="263" r:id="rId9"/>
    <p:sldId id="264" r:id="rId10"/>
    <p:sldId id="302" r:id="rId11"/>
    <p:sldId id="305" r:id="rId12"/>
    <p:sldId id="307" r:id="rId13"/>
    <p:sldId id="306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01" r:id="rId22"/>
    <p:sldId id="316" r:id="rId23"/>
    <p:sldId id="317" r:id="rId24"/>
    <p:sldId id="320" r:id="rId25"/>
    <p:sldId id="321" r:id="rId26"/>
    <p:sldId id="322" r:id="rId27"/>
    <p:sldId id="323" r:id="rId28"/>
    <p:sldId id="324" r:id="rId29"/>
    <p:sldId id="326" r:id="rId30"/>
    <p:sldId id="328" r:id="rId31"/>
    <p:sldId id="329" r:id="rId32"/>
    <p:sldId id="330" r:id="rId33"/>
    <p:sldId id="331" r:id="rId34"/>
    <p:sldId id="325" r:id="rId35"/>
    <p:sldId id="332" r:id="rId36"/>
    <p:sldId id="312" r:id="rId37"/>
    <p:sldId id="333" r:id="rId38"/>
    <p:sldId id="265" r:id="rId39"/>
    <p:sldId id="334" r:id="rId40"/>
    <p:sldId id="335" r:id="rId41"/>
    <p:sldId id="336" r:id="rId42"/>
    <p:sldId id="337" r:id="rId43"/>
    <p:sldId id="338" r:id="rId44"/>
    <p:sldId id="340" r:id="rId45"/>
    <p:sldId id="339" r:id="rId46"/>
    <p:sldId id="341" r:id="rId47"/>
    <p:sldId id="343" r:id="rId48"/>
    <p:sldId id="342" r:id="rId49"/>
    <p:sldId id="344" r:id="rId50"/>
    <p:sldId id="271" r:id="rId51"/>
    <p:sldId id="279" r:id="rId52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Palanquin Dark" panose="020B0604020202020204" charset="0"/>
      <p:regular r:id="rId60"/>
      <p:bold r:id="rId61"/>
    </p:embeddedFont>
    <p:embeddedFont>
      <p:font typeface="Poppins" panose="00000500000000000000" pitchFamily="2" charset="0"/>
      <p:regular r:id="rId62"/>
      <p:bold r:id="rId63"/>
      <p:italic r:id="rId64"/>
      <p:boldItalic r:id="rId65"/>
    </p:embeddedFont>
    <p:embeddedFont>
      <p:font typeface="Poppins Black" panose="00000A00000000000000" pitchFamily="2" charset="0"/>
      <p:bold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4F0832-B68B-4245-86E3-A1E6621E75E1}">
  <a:tblStyle styleId="{964F0832-B68B-4245-86E3-A1E6621E75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89C254-62B0-5075-3D8F-809BED5B2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E7655-4820-80D1-DFA5-021AB78A10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5DC46-77CE-4D7B-A43E-ED2DE17E860C}" type="datetime1">
              <a:rPr lang="en-US" smtClean="0"/>
              <a:t>11/5/2022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7CC24-BECE-A6ED-DCA0-72E4BAA362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ACROM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868F9-8B23-B37B-D2F1-CB8AF97E9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97E7A-1E10-45A8-B830-C093965A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763999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35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85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007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4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477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602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238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076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218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274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268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164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32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804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126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088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73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020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5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250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128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347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802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96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290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563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651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181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4b3b7ab8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a4b3b7ab8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71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077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7867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2381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7819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914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30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003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36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7788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4b3b7ab8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4b3b7ab8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6" r:id="rId11"/>
    <p:sldLayoutId id="2147483667" r:id="rId12"/>
    <p:sldLayoutId id="2147483668" r:id="rId1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arduino.cc/en/Main/Software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hyperlink" Target="../../../Projects/arduino-1.0.1/arduino.exe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simple%20Line%20follower%20robot.mp4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Hands on Workshop</a:t>
            </a:r>
            <a:endParaRPr lang="en-IN"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26" name="Picture 2" descr="ACROM | Facebook">
            <a:extLst>
              <a:ext uri="{FF2B5EF4-FFF2-40B4-BE49-F238E27FC236}">
                <a16:creationId xmlns:a16="http://schemas.microsoft.com/office/drawing/2014/main" id="{C780B420-AC57-E86F-6F54-5AEAE0B38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41" y="3121202"/>
            <a:ext cx="2244014" cy="49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0D29875D-8B40-49F6-A737-A0283B8E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64" y="150899"/>
            <a:ext cx="2559860" cy="6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Software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D15E80-C46B-2E93-3C2E-4B878ABFF3C3}"/>
              </a:ext>
            </a:extLst>
          </p:cNvPr>
          <p:cNvSpPr/>
          <p:nvPr/>
        </p:nvSpPr>
        <p:spPr>
          <a:xfrm>
            <a:off x="5207381" y="3075507"/>
            <a:ext cx="338458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http://arduino.cc/en/Main/Software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F9561F7-D606-4040-1007-68099D497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880" y="1385612"/>
            <a:ext cx="4611121" cy="11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marL="214313" indent="-214313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Download Software 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unzip the folder. 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launch the programming environment.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install a driver that comes with Arduino - communication</a:t>
            </a:r>
            <a:endParaRPr lang="en-US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C56085-A4D1-55AF-67AA-062285F4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7" y="1368271"/>
            <a:ext cx="4352605" cy="3264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rduino_logo_pantone.png">
            <a:hlinkClick r:id="rId5" action="ppaction://hlinkfile"/>
            <a:extLst>
              <a:ext uri="{FF2B5EF4-FFF2-40B4-BE49-F238E27FC236}">
                <a16:creationId xmlns:a16="http://schemas.microsoft.com/office/drawing/2014/main" id="{6AD90CD1-0327-EE52-31CA-CF5F4165A8A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5856" t="18426" r="4710" b="15381"/>
          <a:stretch>
            <a:fillRect/>
          </a:stretch>
        </p:blipFill>
        <p:spPr>
          <a:xfrm>
            <a:off x="6248400" y="3562350"/>
            <a:ext cx="844095" cy="623332"/>
          </a:xfrm>
          <a:prstGeom prst="rect">
            <a:avLst/>
          </a:prstGeom>
        </p:spPr>
      </p:pic>
      <p:pic>
        <p:nvPicPr>
          <p:cNvPr id="6" name="Picture 2" descr="ACROM | Facebook">
            <a:extLst>
              <a:ext uri="{FF2B5EF4-FFF2-40B4-BE49-F238E27FC236}">
                <a16:creationId xmlns:a16="http://schemas.microsoft.com/office/drawing/2014/main" id="{4275BA88-A548-5CE2-A412-B66BF867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E007BF34-3D7A-46D2-55BB-D5D4C034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1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duino1.png">
            <a:extLst>
              <a:ext uri="{FF2B5EF4-FFF2-40B4-BE49-F238E27FC236}">
                <a16:creationId xmlns:a16="http://schemas.microsoft.com/office/drawing/2014/main" id="{4CE9436B-B4FC-F91A-FFCF-7BE197B8635C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415240" y="92868"/>
            <a:ext cx="4107000" cy="4786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124830-2580-EA50-8B7A-812E48F542E2}"/>
              </a:ext>
            </a:extLst>
          </p:cNvPr>
          <p:cNvSpPr txBox="1"/>
          <p:nvPr/>
        </p:nvSpPr>
        <p:spPr>
          <a:xfrm rot="19892028">
            <a:off x="3429995" y="2200119"/>
            <a:ext cx="2077492" cy="738664"/>
          </a:xfrm>
          <a:prstGeom prst="rect">
            <a:avLst/>
          </a:prstGeom>
          <a:noFill/>
        </p:spPr>
        <p:txBody>
          <a:bodyPr vert="horz" wrap="square" rtlCol="0" anchor="ctr" anchorCtr="1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Rounded MT Bold" pitchFamily="34" charset="0"/>
              </a:rPr>
              <a:t>Actual Code</a:t>
            </a:r>
          </a:p>
          <a:p>
            <a:pPr algn="ctr"/>
            <a:r>
              <a:rPr lang="en-US" sz="2100" dirty="0">
                <a:solidFill>
                  <a:srgbClr val="FF0000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Rounded MT Bold" pitchFamily="34" charset="0"/>
              </a:rPr>
              <a:t>(Editor)</a:t>
            </a:r>
            <a:endParaRPr lang="en-IN" sz="2100" dirty="0">
              <a:solidFill>
                <a:srgbClr val="FF0000"/>
              </a:solidFill>
              <a:effectLst>
                <a:outerShdw sx="1000" sy="1000" algn="ctr" rotWithShape="0">
                  <a:srgbClr val="000000"/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13098-E977-D461-0121-D7E6C17C0A52}"/>
              </a:ext>
            </a:extLst>
          </p:cNvPr>
          <p:cNvSpPr txBox="1"/>
          <p:nvPr/>
        </p:nvSpPr>
        <p:spPr>
          <a:xfrm>
            <a:off x="3429995" y="4310427"/>
            <a:ext cx="2077492" cy="369332"/>
          </a:xfrm>
          <a:prstGeom prst="rect">
            <a:avLst/>
          </a:prstGeom>
          <a:noFill/>
        </p:spPr>
        <p:txBody>
          <a:bodyPr vert="horz" wrap="square" rtlCol="0" anchor="ctr" anchorCtr="1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Rounded MT Bold" pitchFamily="34" charset="0"/>
              </a:rPr>
              <a:t>Message Box</a:t>
            </a:r>
            <a:endParaRPr lang="en-IN" dirty="0">
              <a:solidFill>
                <a:srgbClr val="FF0000"/>
              </a:solidFill>
              <a:effectLst>
                <a:outerShdw sx="1000" sy="1000" algn="ctr" rotWithShape="0">
                  <a:srgbClr val="000000"/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9A2B3-AA36-1BA7-A6B2-87A350D99E57}"/>
              </a:ext>
            </a:extLst>
          </p:cNvPr>
          <p:cNvSpPr txBox="1"/>
          <p:nvPr/>
        </p:nvSpPr>
        <p:spPr>
          <a:xfrm>
            <a:off x="981631" y="898371"/>
            <a:ext cx="11063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 Rounded MT Bold" pitchFamily="34" charset="0"/>
              </a:rPr>
              <a:t>Compile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Arial Rounded MT Bold" pitchFamily="34" charset="0"/>
              </a:rPr>
              <a:t>(verify)</a:t>
            </a:r>
            <a:endParaRPr lang="en-IN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845C0-F5B7-8B00-2BBA-E3C58A71774A}"/>
              </a:ext>
            </a:extLst>
          </p:cNvPr>
          <p:cNvSpPr txBox="1"/>
          <p:nvPr/>
        </p:nvSpPr>
        <p:spPr>
          <a:xfrm>
            <a:off x="1040943" y="1864518"/>
            <a:ext cx="9877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 Rounded MT Bold" pitchFamily="34" charset="0"/>
              </a:rPr>
              <a:t>Upload</a:t>
            </a:r>
            <a:endParaRPr lang="en-IN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9F8D48-6D22-9AD8-4444-C942899C877E}"/>
              </a:ext>
            </a:extLst>
          </p:cNvPr>
          <p:cNvCxnSpPr>
            <a:stCxn id="5" idx="3"/>
          </p:cNvCxnSpPr>
          <p:nvPr/>
        </p:nvCxnSpPr>
        <p:spPr>
          <a:xfrm flipV="1">
            <a:off x="2088024" y="721519"/>
            <a:ext cx="490866" cy="500018"/>
          </a:xfrm>
          <a:prstGeom prst="straightConnector1">
            <a:avLst/>
          </a:prstGeom>
          <a:ln>
            <a:solidFill>
              <a:srgbClr val="FF2929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4B618E-C7B1-2EA2-EB77-0DE03973C486}"/>
              </a:ext>
            </a:extLst>
          </p:cNvPr>
          <p:cNvCxnSpPr>
            <a:stCxn id="7" idx="3"/>
          </p:cNvCxnSpPr>
          <p:nvPr/>
        </p:nvCxnSpPr>
        <p:spPr>
          <a:xfrm flipV="1">
            <a:off x="2028714" y="664370"/>
            <a:ext cx="835926" cy="1384814"/>
          </a:xfrm>
          <a:prstGeom prst="straightConnector1">
            <a:avLst/>
          </a:prstGeom>
          <a:ln>
            <a:solidFill>
              <a:srgbClr val="FF2929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2" descr="ACROM | Facebook">
            <a:extLst>
              <a:ext uri="{FF2B5EF4-FFF2-40B4-BE49-F238E27FC236}">
                <a16:creationId xmlns:a16="http://schemas.microsoft.com/office/drawing/2014/main" id="{25F8C3D3-A777-2AF3-B27D-F22C450E0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3F58BED3-1697-143D-1CF1-A2590018E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51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Configuring IED</a:t>
            </a:r>
            <a:endParaRPr dirty="0"/>
          </a:p>
        </p:txBody>
      </p:sp>
      <p:pic>
        <p:nvPicPr>
          <p:cNvPr id="6" name="Picture 5" descr="Arduino_tools.png">
            <a:extLst>
              <a:ext uri="{FF2B5EF4-FFF2-40B4-BE49-F238E27FC236}">
                <a16:creationId xmlns:a16="http://schemas.microsoft.com/office/drawing/2014/main" id="{B82C13FB-5588-2E56-124A-31F7C198CA21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204982" y="1143077"/>
            <a:ext cx="4096144" cy="3612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B1591C-A885-7944-2988-D3689DC66C1B}"/>
              </a:ext>
            </a:extLst>
          </p:cNvPr>
          <p:cNvSpPr txBox="1"/>
          <p:nvPr/>
        </p:nvSpPr>
        <p:spPr>
          <a:xfrm rot="19892028">
            <a:off x="2397587" y="2997201"/>
            <a:ext cx="1577739" cy="523220"/>
          </a:xfrm>
          <a:prstGeom prst="rect">
            <a:avLst/>
          </a:prstGeom>
          <a:noFill/>
        </p:spPr>
        <p:txBody>
          <a:bodyPr vert="horz" wrap="square" rtlCol="0" anchor="ctr" anchorCtr="1">
            <a:spAutoFit/>
          </a:bodyPr>
          <a:lstStyle/>
          <a:p>
            <a:pPr algn="ctr"/>
            <a:r>
              <a:rPr lang="en-US" dirty="0">
                <a:solidFill>
                  <a:srgbClr val="FF9797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Rounded MT Bold" pitchFamily="34" charset="0"/>
              </a:rPr>
              <a:t>Actual Code</a:t>
            </a:r>
          </a:p>
          <a:p>
            <a:pPr algn="ctr"/>
            <a:r>
              <a:rPr lang="en-US" dirty="0">
                <a:solidFill>
                  <a:srgbClr val="FF9797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Rounded MT Bold" pitchFamily="34" charset="0"/>
              </a:rPr>
              <a:t>(Editor)</a:t>
            </a:r>
            <a:endParaRPr lang="en-IN" dirty="0">
              <a:solidFill>
                <a:srgbClr val="FF9797"/>
              </a:solidFill>
              <a:effectLst>
                <a:outerShdw sx="1000" sy="1000" algn="ctr" rotWithShape="0">
                  <a:srgbClr val="000000"/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8" name="Picture 2" descr="ACROM | Facebook">
            <a:extLst>
              <a:ext uri="{FF2B5EF4-FFF2-40B4-BE49-F238E27FC236}">
                <a16:creationId xmlns:a16="http://schemas.microsoft.com/office/drawing/2014/main" id="{45BDDACE-F788-5CE0-368A-66CD8041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2B77CAF7-EBC3-4BBF-1ABC-2C3FB2A96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7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duino_tools2.png">
            <a:extLst>
              <a:ext uri="{FF2B5EF4-FFF2-40B4-BE49-F238E27FC236}">
                <a16:creationId xmlns:a16="http://schemas.microsoft.com/office/drawing/2014/main" id="{F1824D1E-FDA2-00DD-80B0-F954F4A054E1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600200" y="1181353"/>
            <a:ext cx="5954933" cy="3200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5100412-3B50-8299-66E0-010D9D877EFF}"/>
              </a:ext>
            </a:extLst>
          </p:cNvPr>
          <p:cNvSpPr/>
          <p:nvPr/>
        </p:nvSpPr>
        <p:spPr>
          <a:xfrm>
            <a:off x="5777816" y="3943350"/>
            <a:ext cx="1600200" cy="571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5E248E-95F1-F065-BACF-3942E76FB6D5}"/>
              </a:ext>
            </a:extLst>
          </p:cNvPr>
          <p:cNvSpPr/>
          <p:nvPr/>
        </p:nvSpPr>
        <p:spPr>
          <a:xfrm>
            <a:off x="1605866" y="4000500"/>
            <a:ext cx="400050" cy="400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D7489-02FD-1F3B-2A30-193ECA891BA3}"/>
              </a:ext>
            </a:extLst>
          </p:cNvPr>
          <p:cNvSpPr txBox="1"/>
          <p:nvPr/>
        </p:nvSpPr>
        <p:spPr>
          <a:xfrm>
            <a:off x="4899287" y="1924303"/>
            <a:ext cx="139153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Arial Rounded MT Bold" pitchFamily="34" charset="0"/>
              </a:rPr>
              <a:t>Board Name </a:t>
            </a:r>
          </a:p>
          <a:p>
            <a:pPr algn="ctr"/>
            <a:r>
              <a:rPr lang="en-US" sz="1500" dirty="0">
                <a:latin typeface="Arial Rounded MT Bold" pitchFamily="34" charset="0"/>
              </a:rPr>
              <a:t>&amp;</a:t>
            </a:r>
          </a:p>
          <a:p>
            <a:pPr algn="ctr"/>
            <a:r>
              <a:rPr lang="en-US" sz="1500" dirty="0">
                <a:latin typeface="Arial Rounded MT Bold" pitchFamily="34" charset="0"/>
              </a:rPr>
              <a:t>Port No.</a:t>
            </a:r>
            <a:endParaRPr lang="en-IN" sz="1500" dirty="0">
              <a:latin typeface="Arial Rounded MT Bold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2AC722-E259-F61E-065F-B2B2F80A83D4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5595055" y="2709133"/>
            <a:ext cx="982861" cy="1234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ACROM | Facebook">
            <a:extLst>
              <a:ext uri="{FF2B5EF4-FFF2-40B4-BE49-F238E27FC236}">
                <a16:creationId xmlns:a16="http://schemas.microsoft.com/office/drawing/2014/main" id="{A1BC553B-BBD1-6EA3-4D3E-3559FDA0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AF2CDCDC-5675-EC45-698F-B5432F73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695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Serial Monitor</a:t>
            </a:r>
            <a:endParaRPr dirty="0"/>
          </a:p>
        </p:txBody>
      </p:sp>
      <p:pic>
        <p:nvPicPr>
          <p:cNvPr id="2" name="Picture 1" descr="Arduino1.png">
            <a:extLst>
              <a:ext uri="{FF2B5EF4-FFF2-40B4-BE49-F238E27FC236}">
                <a16:creationId xmlns:a16="http://schemas.microsoft.com/office/drawing/2014/main" id="{23A7E148-DA3D-6F08-907F-F85BAA97BFC0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971675" y="1150146"/>
            <a:ext cx="5200650" cy="3886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BDC6A3-7AED-5AC0-84E5-811A8F761AC5}"/>
              </a:ext>
            </a:extLst>
          </p:cNvPr>
          <p:cNvSpPr txBox="1"/>
          <p:nvPr/>
        </p:nvSpPr>
        <p:spPr>
          <a:xfrm rot="19892028">
            <a:off x="3473952" y="3525754"/>
            <a:ext cx="2077492" cy="738664"/>
          </a:xfrm>
          <a:prstGeom prst="rect">
            <a:avLst/>
          </a:prstGeom>
          <a:noFill/>
        </p:spPr>
        <p:txBody>
          <a:bodyPr vert="horz" wrap="square" rtlCol="0" anchor="ctr" anchorCtr="1">
            <a:spAutoFit/>
          </a:bodyPr>
          <a:lstStyle/>
          <a:p>
            <a:pPr algn="ctr"/>
            <a:r>
              <a:rPr lang="en-US" sz="2100" dirty="0">
                <a:solidFill>
                  <a:srgbClr val="FF9797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Rounded MT Bold" pitchFamily="34" charset="0"/>
              </a:rPr>
              <a:t>Actual Code</a:t>
            </a:r>
          </a:p>
          <a:p>
            <a:pPr algn="ctr"/>
            <a:r>
              <a:rPr lang="en-US" sz="2100" dirty="0">
                <a:solidFill>
                  <a:srgbClr val="FF9797"/>
                </a:solidFill>
                <a:effectLst>
                  <a:outerShdw sx="1000" sy="1000" algn="ctr" rotWithShape="0">
                    <a:srgbClr val="000000"/>
                  </a:outerShdw>
                </a:effectLst>
                <a:latin typeface="Arial Rounded MT Bold" pitchFamily="34" charset="0"/>
              </a:rPr>
              <a:t>(Editor)</a:t>
            </a:r>
            <a:endParaRPr lang="en-IN" sz="2100" dirty="0">
              <a:solidFill>
                <a:srgbClr val="FF9797"/>
              </a:solidFill>
              <a:effectLst>
                <a:outerShdw sx="1000" sy="1000" algn="ctr" rotWithShape="0">
                  <a:srgbClr val="000000"/>
                </a:outerShdw>
              </a:effectLst>
              <a:latin typeface="Arial Rounded MT Bold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22CB50-D5A6-5F95-F431-7ABFE9211BDC}"/>
              </a:ext>
            </a:extLst>
          </p:cNvPr>
          <p:cNvCxnSpPr>
            <a:stCxn id="5" idx="0"/>
          </p:cNvCxnSpPr>
          <p:nvPr/>
        </p:nvCxnSpPr>
        <p:spPr>
          <a:xfrm flipV="1">
            <a:off x="6485966" y="1893096"/>
            <a:ext cx="314884" cy="1039982"/>
          </a:xfrm>
          <a:prstGeom prst="straightConnector1">
            <a:avLst/>
          </a:prstGeom>
          <a:ln>
            <a:solidFill>
              <a:srgbClr val="FF2929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8A126F-5B90-33BD-0C11-D60577CC7CA3}"/>
              </a:ext>
            </a:extLst>
          </p:cNvPr>
          <p:cNvSpPr txBox="1"/>
          <p:nvPr/>
        </p:nvSpPr>
        <p:spPr>
          <a:xfrm>
            <a:off x="5608963" y="29330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Rounded MT Bold" pitchFamily="34" charset="0"/>
              </a:rPr>
              <a:t>Serial Monitor</a:t>
            </a:r>
            <a:endParaRPr lang="en-IN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pic>
        <p:nvPicPr>
          <p:cNvPr id="8" name="Picture 2" descr="ACROM | Facebook">
            <a:extLst>
              <a:ext uri="{FF2B5EF4-FFF2-40B4-BE49-F238E27FC236}">
                <a16:creationId xmlns:a16="http://schemas.microsoft.com/office/drawing/2014/main" id="{9241D777-473A-6CFB-848A-A4DE4519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843118A7-DC95-5ABE-F73F-7B5AB5FB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91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5250900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indent="-257175">
              <a:buAutoNum type="arabicPeriod"/>
            </a:pPr>
            <a:r>
              <a:rPr lang="en-US" dirty="0"/>
              <a:t>Used to control motor speed</a:t>
            </a:r>
          </a:p>
          <a:p>
            <a:pPr marL="257175" indent="-257175">
              <a:buAutoNum type="arabicPeriod"/>
            </a:pPr>
            <a:r>
              <a:rPr lang="en-US" dirty="0"/>
              <a:t>6 PWM pins (3,5,6,9,10,11), can also be used as Digital IO</a:t>
            </a:r>
          </a:p>
          <a:p>
            <a:pPr marL="257175" indent="-257175">
              <a:buAutoNum type="arabicPeriod"/>
            </a:pPr>
            <a:r>
              <a:rPr lang="en-US" dirty="0"/>
              <a:t>Values vary from 0-255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PWM (Pulse Width Modulation)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D04E4-BEE8-E2BD-F785-E28CDA2E6FFF}"/>
              </a:ext>
            </a:extLst>
          </p:cNvPr>
          <p:cNvSpPr txBox="1"/>
          <p:nvPr/>
        </p:nvSpPr>
        <p:spPr>
          <a:xfrm>
            <a:off x="1134607" y="2223037"/>
            <a:ext cx="68130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speed control: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5V Potential -  Analog Value 225/ Digital Value 1	= Full Speed of 150RPM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0V Potential -  Analog Value 0    / Digital Value 0 	= Zero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E64B3-E464-F880-8FFE-EC92379B38CA}"/>
              </a:ext>
            </a:extLst>
          </p:cNvPr>
          <p:cNvSpPr txBox="1"/>
          <p:nvPr/>
        </p:nvSpPr>
        <p:spPr>
          <a:xfrm>
            <a:off x="2535603" y="3083737"/>
            <a:ext cx="3054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Analog Value = Duty cycle * 255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4B873-58BF-BBF2-9167-CE31503FA600}"/>
              </a:ext>
            </a:extLst>
          </p:cNvPr>
          <p:cNvSpPr txBox="1"/>
          <p:nvPr/>
        </p:nvSpPr>
        <p:spPr>
          <a:xfrm>
            <a:off x="2671762" y="3575106"/>
            <a:ext cx="24641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Where,</a:t>
            </a:r>
          </a:p>
          <a:p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% duty cycle  = % speed</a:t>
            </a:r>
          </a:p>
        </p:txBody>
      </p:sp>
      <p:pic>
        <p:nvPicPr>
          <p:cNvPr id="5" name="Picture 2" descr="ACROM | Facebook">
            <a:extLst>
              <a:ext uri="{FF2B5EF4-FFF2-40B4-BE49-F238E27FC236}">
                <a16:creationId xmlns:a16="http://schemas.microsoft.com/office/drawing/2014/main" id="{B4B6C86F-164D-0FDE-82EE-5F3ADCF0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AB1F8313-9747-BA16-8819-87685ED42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8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5250900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pinMode</a:t>
            </a:r>
            <a:r>
              <a:rPr lang="en-US" dirty="0"/>
              <a:t>( pin number, state );</a:t>
            </a:r>
          </a:p>
          <a:p>
            <a:pPr marL="139700" indent="0">
              <a:buNone/>
            </a:pPr>
            <a:r>
              <a:rPr lang="en-US" dirty="0"/>
              <a:t>       state- INPUT/OUTPUT</a:t>
            </a:r>
            <a:br>
              <a:rPr lang="en-US" dirty="0"/>
            </a:br>
            <a:r>
              <a:rPr lang="en-US" dirty="0"/>
              <a:t>       pin number- pin you are using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 err="1"/>
              <a:t>digitalWrite</a:t>
            </a:r>
            <a:r>
              <a:rPr lang="en-US" dirty="0"/>
              <a:t>( pin number , state );</a:t>
            </a:r>
            <a:br>
              <a:rPr lang="en-US" dirty="0"/>
            </a:br>
            <a:r>
              <a:rPr lang="en-US" dirty="0"/>
              <a:t>   state- HIGH/LOW</a:t>
            </a:r>
          </a:p>
          <a:p>
            <a:endParaRPr lang="en-US" dirty="0"/>
          </a:p>
          <a:p>
            <a:pPr marL="385763" indent="-385763">
              <a:buAutoNum type="arabicPeriod" startAt="3"/>
            </a:pPr>
            <a:r>
              <a:rPr lang="en-US" dirty="0" err="1"/>
              <a:t>digitalRead</a:t>
            </a:r>
            <a:r>
              <a:rPr lang="en-US" dirty="0"/>
              <a:t>( pin number);</a:t>
            </a:r>
            <a:br>
              <a:rPr lang="en-US" dirty="0"/>
            </a:br>
            <a:endParaRPr lang="en-US" dirty="0"/>
          </a:p>
          <a:p>
            <a:pPr marL="385763" indent="-385763">
              <a:buAutoNum type="arabicPeriod" startAt="3"/>
            </a:pPr>
            <a:r>
              <a:rPr lang="en-US" dirty="0" err="1"/>
              <a:t>analogRead</a:t>
            </a:r>
            <a:r>
              <a:rPr lang="en-US" dirty="0"/>
              <a:t>( pin number);</a:t>
            </a:r>
          </a:p>
          <a:p>
            <a:pPr marL="139700" indent="0">
              <a:buNone/>
            </a:pPr>
            <a:r>
              <a:rPr lang="en-US" dirty="0"/>
              <a:t>        pin number- 3,5,6,9,10,11</a:t>
            </a:r>
            <a:br>
              <a:rPr lang="en-US" dirty="0"/>
            </a:br>
            <a:r>
              <a:rPr lang="en-US" dirty="0"/>
              <a:t>        analog value- 0 to 255 (depends on speed)</a:t>
            </a:r>
          </a:p>
          <a:p>
            <a:pPr marL="139700" indent="0">
              <a:buNone/>
            </a:pPr>
            <a:r>
              <a:rPr lang="en-US" dirty="0"/>
              <a:t>     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Instructions</a:t>
            </a:r>
          </a:p>
        </p:txBody>
      </p:sp>
      <p:pic>
        <p:nvPicPr>
          <p:cNvPr id="5" name="Picture 2" descr="ACROM | Facebook">
            <a:extLst>
              <a:ext uri="{FF2B5EF4-FFF2-40B4-BE49-F238E27FC236}">
                <a16:creationId xmlns:a16="http://schemas.microsoft.com/office/drawing/2014/main" id="{67311DBC-662C-0BC0-DB8C-BC81575A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8B9F271E-84E9-9E67-EF93-61E722103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72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5250900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While (condition)</a:t>
            </a:r>
            <a:br>
              <a:rPr lang="en-US" sz="1400" dirty="0"/>
            </a:br>
            <a:r>
              <a:rPr lang="en-US" sz="1400" dirty="0"/>
              <a:t>{………}</a:t>
            </a:r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If ( condition )</a:t>
            </a:r>
            <a:br>
              <a:rPr lang="en-US" sz="1400" dirty="0"/>
            </a:br>
            <a:r>
              <a:rPr lang="en-US" sz="1400" dirty="0"/>
              <a:t>{……..}</a:t>
            </a:r>
            <a:br>
              <a:rPr lang="en-US" sz="1400" dirty="0"/>
            </a:br>
            <a:r>
              <a:rPr lang="en-US" sz="1400" dirty="0"/>
              <a:t>else if (condition)</a:t>
            </a:r>
            <a:br>
              <a:rPr lang="en-US" sz="1400" dirty="0"/>
            </a:br>
            <a:r>
              <a:rPr lang="en-US" sz="1400" dirty="0"/>
              <a:t>{……..}</a:t>
            </a:r>
            <a:br>
              <a:rPr lang="en-US" sz="1400" dirty="0"/>
            </a:br>
            <a:r>
              <a:rPr lang="en-US" sz="1400" dirty="0"/>
              <a:t>else (condition)</a:t>
            </a:r>
            <a:br>
              <a:rPr lang="en-US" sz="1400" dirty="0"/>
            </a:br>
            <a:r>
              <a:rPr lang="en-US" sz="1400" dirty="0"/>
              <a:t>{……….}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Conditions &amp; Loop</a:t>
            </a:r>
          </a:p>
        </p:txBody>
      </p: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9099FF16-5330-4164-32C6-C118A6C8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EFF73CA0-ECCE-5E60-0C04-CDD58EE02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9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6023700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 Two mandatory functions: 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1. void setup()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    {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400" i="1" dirty="0"/>
              <a:t>      //</a:t>
            </a:r>
            <a:r>
              <a:rPr lang="en-IN" sz="1400" i="1" dirty="0"/>
              <a:t> the setup routine runs once when you press reset or when you powered it ON.</a:t>
            </a:r>
            <a:endParaRPr lang="en-US" sz="1400" i="1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     }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2. void loop()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    {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400" i="1" dirty="0"/>
              <a:t>      //</a:t>
            </a:r>
            <a:r>
              <a:rPr lang="en-IN" sz="1400" i="1" dirty="0"/>
              <a:t> the loop routine runs continuously</a:t>
            </a:r>
            <a:endParaRPr lang="en-US" sz="1400" i="1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sz="1600" b="1" dirty="0"/>
              <a:t>    }</a:t>
            </a:r>
            <a:endParaRPr lang="en-IN" sz="1600" b="1"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Arduino Programing</a:t>
            </a:r>
          </a:p>
        </p:txBody>
      </p: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1F3CDE85-8F66-6D84-4C71-3D633CD4A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E8F7C3D2-327D-7E33-104C-6C1637DF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660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PROGRAM TO GLOW AN LED</a:t>
            </a:r>
            <a:endParaRPr lang="en-IN" sz="28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8AD09-0BEA-1507-6C89-4B0649B34AEF}"/>
              </a:ext>
            </a:extLst>
          </p:cNvPr>
          <p:cNvSpPr txBox="1"/>
          <p:nvPr/>
        </p:nvSpPr>
        <p:spPr>
          <a:xfrm>
            <a:off x="0" y="1745420"/>
            <a:ext cx="2286000" cy="17927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void setup()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pinMode(13,OUTPUT);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void loop()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digitalWrite(13,HIGH);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CDAD9-A74D-6621-5129-858980CF6476}"/>
              </a:ext>
            </a:extLst>
          </p:cNvPr>
          <p:cNvSpPr txBox="1"/>
          <p:nvPr/>
        </p:nvSpPr>
        <p:spPr>
          <a:xfrm>
            <a:off x="2285999" y="1638299"/>
            <a:ext cx="2786063" cy="16545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Poppins" panose="00000500000000000000" pitchFamily="2" charset="0"/>
                <a:cs typeface="Poppins" panose="00000500000000000000" pitchFamily="2" charset="0"/>
              </a:rPr>
              <a:t>pinMode: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pinMode(&lt;</a:t>
            </a:r>
            <a:r>
              <a:rPr lang="en-US" i="1" dirty="0">
                <a:latin typeface="Poppins" panose="00000500000000000000" pitchFamily="2" charset="0"/>
                <a:cs typeface="Poppins" panose="00000500000000000000" pitchFamily="2" charset="0"/>
              </a:rPr>
              <a:t>pin no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.&gt;,&lt;</a:t>
            </a:r>
            <a:r>
              <a:rPr lang="en-US" i="1" dirty="0">
                <a:latin typeface="Poppins" panose="00000500000000000000" pitchFamily="2" charset="0"/>
                <a:cs typeface="Poppins" panose="00000500000000000000" pitchFamily="2" charset="0"/>
              </a:rPr>
              <a:t>mode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&gt;);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pin no. : 0 – 13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mode : OUTPUT / INPUT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E4CC1-C23A-03EA-2035-361CF5904271}"/>
              </a:ext>
            </a:extLst>
          </p:cNvPr>
          <p:cNvSpPr txBox="1"/>
          <p:nvPr/>
        </p:nvSpPr>
        <p:spPr>
          <a:xfrm>
            <a:off x="5175387" y="1631122"/>
            <a:ext cx="2874826" cy="165455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Poppins" panose="00000500000000000000" pitchFamily="2" charset="0"/>
                <a:cs typeface="Poppins" panose="00000500000000000000" pitchFamily="2" charset="0"/>
              </a:rPr>
              <a:t>digitalWrite: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Syntax: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digitalWrite(&lt;pin no.&gt;,&lt;State&gt;);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pin no. : 0 -13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State :  HIGH / LOW  or ON/OFF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2" descr="ACROM | Facebook">
            <a:extLst>
              <a:ext uri="{FF2B5EF4-FFF2-40B4-BE49-F238E27FC236}">
                <a16:creationId xmlns:a16="http://schemas.microsoft.com/office/drawing/2014/main" id="{A28D9DE9-9D7F-F7B9-664D-7E8803B5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B262AC25-FD0C-FBCD-A780-DBF0D070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16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7200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47028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1759875" y="3383084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Role of Engineers in robotics</a:t>
            </a:r>
            <a:endParaRPr dirty="0"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Robotics</a:t>
            </a:r>
            <a:endParaRPr dirty="0"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1758592" y="1949420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Contemporary Robots</a:t>
            </a:r>
            <a:endParaRPr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7"/>
          </p:nvPr>
        </p:nvSpPr>
        <p:spPr>
          <a:xfrm>
            <a:off x="4746909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8"/>
          </p:nvPr>
        </p:nvSpPr>
        <p:spPr>
          <a:xfrm>
            <a:off x="5742673" y="1951913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</a:t>
            </a:r>
            <a:r>
              <a:rPr lang="en" dirty="0"/>
              <a:t>asic Component of Robots</a:t>
            </a:r>
            <a:endParaRPr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13"/>
          </p:nvPr>
        </p:nvSpPr>
        <p:spPr>
          <a:xfrm>
            <a:off x="4746909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4"/>
          </p:nvPr>
        </p:nvSpPr>
        <p:spPr>
          <a:xfrm>
            <a:off x="5742673" y="344207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Robots </a:t>
            </a: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3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10" name="Picture 2" descr="ACROM | Facebook">
            <a:extLst>
              <a:ext uri="{FF2B5EF4-FFF2-40B4-BE49-F238E27FC236}">
                <a16:creationId xmlns:a16="http://schemas.microsoft.com/office/drawing/2014/main" id="{6F8C0DD9-5D49-CE7F-747E-95B963BA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1EDBFFAA-5386-4E2F-AB90-D8233C06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6888094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IN" b="1" dirty="0"/>
              <a:t>int led = 13;  </a:t>
            </a:r>
          </a:p>
          <a:p>
            <a:pPr marL="139700" indent="0">
              <a:buNone/>
            </a:pPr>
            <a:r>
              <a:rPr lang="en-IN" i="1" dirty="0"/>
              <a:t>// the setup routine runs once when you press reset</a:t>
            </a:r>
            <a:endParaRPr lang="en-IN" dirty="0"/>
          </a:p>
          <a:p>
            <a:pPr marL="139700" indent="0">
              <a:buNone/>
            </a:pPr>
            <a:r>
              <a:rPr lang="en-IN" b="1" dirty="0"/>
              <a:t>void setup() {                </a:t>
            </a:r>
          </a:p>
          <a:p>
            <a:pPr marL="139700" indent="0">
              <a:buNone/>
            </a:pPr>
            <a:r>
              <a:rPr lang="en-IN" dirty="0"/>
              <a:t>  </a:t>
            </a:r>
            <a:r>
              <a:rPr lang="en-IN" i="1" dirty="0"/>
              <a:t>// initialize the digital pin as an output.</a:t>
            </a:r>
          </a:p>
          <a:p>
            <a:pPr marL="139700" indent="0">
              <a:buNone/>
            </a:pPr>
            <a:r>
              <a:rPr lang="en-IN" dirty="0"/>
              <a:t>  </a:t>
            </a:r>
            <a:r>
              <a:rPr lang="en-IN" b="1" dirty="0" err="1"/>
              <a:t>pinMode</a:t>
            </a:r>
            <a:r>
              <a:rPr lang="en-IN" b="1" dirty="0"/>
              <a:t>(led, OUTPUT);     </a:t>
            </a:r>
          </a:p>
          <a:p>
            <a:pPr marL="139700" indent="0">
              <a:buNone/>
            </a:pPr>
            <a:r>
              <a:rPr lang="en-IN" b="1" dirty="0"/>
              <a:t>}</a:t>
            </a:r>
          </a:p>
          <a:p>
            <a:pPr marL="139700" indent="0">
              <a:buNone/>
            </a:pPr>
            <a:endParaRPr lang="en-IN" dirty="0"/>
          </a:p>
          <a:p>
            <a:pPr marL="139700" indent="0">
              <a:buNone/>
            </a:pPr>
            <a:r>
              <a:rPr lang="en-IN" i="1" dirty="0"/>
              <a:t>// the loop routine runs over and over again forever:</a:t>
            </a:r>
          </a:p>
          <a:p>
            <a:pPr marL="139700" indent="0">
              <a:buNone/>
            </a:pPr>
            <a:r>
              <a:rPr lang="en-IN" b="1" dirty="0"/>
              <a:t>void loop() {</a:t>
            </a:r>
          </a:p>
          <a:p>
            <a:pPr marL="139700" indent="0">
              <a:buNone/>
            </a:pPr>
            <a:r>
              <a:rPr lang="en-IN" b="1" dirty="0"/>
              <a:t>  </a:t>
            </a:r>
            <a:r>
              <a:rPr lang="en-IN" b="1" dirty="0" err="1"/>
              <a:t>digitalWrite</a:t>
            </a:r>
            <a:r>
              <a:rPr lang="en-IN" b="1" dirty="0"/>
              <a:t>(led, HIGH);   </a:t>
            </a:r>
            <a:r>
              <a:rPr lang="en-IN" i="1" dirty="0"/>
              <a:t>// turn the LED on (HIGH is the voltage level)</a:t>
            </a:r>
          </a:p>
          <a:p>
            <a:pPr marL="139700" indent="0">
              <a:buNone/>
            </a:pPr>
            <a:r>
              <a:rPr lang="en-IN" dirty="0"/>
              <a:t>  </a:t>
            </a:r>
            <a:r>
              <a:rPr lang="en-IN" b="1" dirty="0"/>
              <a:t>delay(1000);  </a:t>
            </a:r>
            <a:r>
              <a:rPr lang="en-IN" dirty="0"/>
              <a:t>                        </a:t>
            </a:r>
            <a:r>
              <a:rPr lang="en-IN" i="1" dirty="0"/>
              <a:t>// wait for a second</a:t>
            </a:r>
          </a:p>
          <a:p>
            <a:pPr marL="139700" indent="0">
              <a:buNone/>
            </a:pPr>
            <a:r>
              <a:rPr lang="en-IN" dirty="0"/>
              <a:t>  </a:t>
            </a:r>
            <a:r>
              <a:rPr lang="en-IN" b="1" dirty="0" err="1"/>
              <a:t>digitalWrite</a:t>
            </a:r>
            <a:r>
              <a:rPr lang="en-IN" b="1" dirty="0"/>
              <a:t>(led, LOW);    </a:t>
            </a:r>
            <a:r>
              <a:rPr lang="en-IN" i="1" dirty="0"/>
              <a:t>// turn the LED off by making the voltage LOW</a:t>
            </a:r>
          </a:p>
          <a:p>
            <a:pPr marL="139700" indent="0">
              <a:buNone/>
            </a:pPr>
            <a:r>
              <a:rPr lang="en-IN" b="1" dirty="0"/>
              <a:t>  delay(1000);                          </a:t>
            </a:r>
            <a:r>
              <a:rPr lang="en-IN" b="1" i="1" dirty="0"/>
              <a:t> </a:t>
            </a:r>
            <a:r>
              <a:rPr lang="en-IN" i="1" dirty="0"/>
              <a:t>// wait for a second</a:t>
            </a:r>
          </a:p>
          <a:p>
            <a:pPr marL="139700" indent="0">
              <a:buNone/>
            </a:pPr>
            <a:r>
              <a:rPr lang="en-IN" b="1" dirty="0"/>
              <a:t>}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PROGRAM TO BLINK AN LED</a:t>
            </a:r>
            <a:endParaRPr lang="en-IN" sz="28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2846EB18-6F0B-F3D0-C74D-C40043B1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275CCB55-266B-89E3-0C9A-5FD07D2B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58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552700" y="2381384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Building the Robot</a:t>
            </a:r>
            <a:endParaRPr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sz="4800" dirty="0"/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2B4BBAB0-A11B-E82A-9811-F3BA0B085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89EA9CCF-8CE3-1D6F-FA56-FAAF7C58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68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6"/>
          <p:cNvSpPr/>
          <p:nvPr/>
        </p:nvSpPr>
        <p:spPr>
          <a:xfrm flipH="1">
            <a:off x="5099290" y="2317386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6"/>
          <p:cNvSpPr/>
          <p:nvPr/>
        </p:nvSpPr>
        <p:spPr>
          <a:xfrm>
            <a:off x="4926469" y="818787"/>
            <a:ext cx="99610" cy="262045"/>
          </a:xfrm>
          <a:custGeom>
            <a:avLst/>
            <a:gdLst/>
            <a:ahLst/>
            <a:cxnLst/>
            <a:rect l="l" t="t" r="r" b="b"/>
            <a:pathLst>
              <a:path w="3504" h="9218" extrusionOk="0">
                <a:moveTo>
                  <a:pt x="1390" y="1"/>
                </a:moveTo>
                <a:cubicBezTo>
                  <a:pt x="738" y="1"/>
                  <a:pt x="201" y="544"/>
                  <a:pt x="201" y="1207"/>
                </a:cubicBezTo>
                <a:lnTo>
                  <a:pt x="34" y="7678"/>
                </a:lnTo>
                <a:cubicBezTo>
                  <a:pt x="1" y="8412"/>
                  <a:pt x="534" y="9046"/>
                  <a:pt x="1235" y="9146"/>
                </a:cubicBezTo>
                <a:lnTo>
                  <a:pt x="1969" y="9213"/>
                </a:lnTo>
                <a:cubicBezTo>
                  <a:pt x="2006" y="9216"/>
                  <a:pt x="2044" y="9218"/>
                  <a:pt x="2081" y="9218"/>
                </a:cubicBezTo>
                <a:cubicBezTo>
                  <a:pt x="2732" y="9218"/>
                  <a:pt x="3270" y="8675"/>
                  <a:pt x="3270" y="8012"/>
                </a:cubicBezTo>
                <a:lnTo>
                  <a:pt x="3470" y="1607"/>
                </a:lnTo>
                <a:cubicBezTo>
                  <a:pt x="3503" y="873"/>
                  <a:pt x="2969" y="239"/>
                  <a:pt x="2269" y="106"/>
                </a:cubicBezTo>
                <a:lnTo>
                  <a:pt x="1502" y="6"/>
                </a:lnTo>
                <a:cubicBezTo>
                  <a:pt x="1464" y="2"/>
                  <a:pt x="1427" y="1"/>
                  <a:pt x="1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6"/>
          <p:cNvSpPr/>
          <p:nvPr/>
        </p:nvSpPr>
        <p:spPr>
          <a:xfrm>
            <a:off x="4940740" y="1020849"/>
            <a:ext cx="65412" cy="154930"/>
          </a:xfrm>
          <a:custGeom>
            <a:avLst/>
            <a:gdLst/>
            <a:ahLst/>
            <a:cxnLst/>
            <a:rect l="l" t="t" r="r" b="b"/>
            <a:pathLst>
              <a:path w="2301" h="5450" extrusionOk="0">
                <a:moveTo>
                  <a:pt x="543" y="0"/>
                </a:moveTo>
                <a:cubicBezTo>
                  <a:pt x="237" y="0"/>
                  <a:pt x="1" y="255"/>
                  <a:pt x="32" y="570"/>
                </a:cubicBezTo>
                <a:lnTo>
                  <a:pt x="499" y="4940"/>
                </a:lnTo>
                <a:cubicBezTo>
                  <a:pt x="499" y="5273"/>
                  <a:pt x="758" y="5450"/>
                  <a:pt x="1018" y="5450"/>
                </a:cubicBezTo>
                <a:cubicBezTo>
                  <a:pt x="1252" y="5450"/>
                  <a:pt x="1486" y="5307"/>
                  <a:pt x="1533" y="5007"/>
                </a:cubicBezTo>
                <a:lnTo>
                  <a:pt x="2234" y="804"/>
                </a:lnTo>
                <a:cubicBezTo>
                  <a:pt x="2301" y="470"/>
                  <a:pt x="2067" y="170"/>
                  <a:pt x="1767" y="136"/>
                </a:cubicBezTo>
                <a:lnTo>
                  <a:pt x="599" y="3"/>
                </a:lnTo>
                <a:cubicBezTo>
                  <a:pt x="581" y="1"/>
                  <a:pt x="562" y="0"/>
                  <a:pt x="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6"/>
          <p:cNvSpPr/>
          <p:nvPr/>
        </p:nvSpPr>
        <p:spPr>
          <a:xfrm>
            <a:off x="4955863" y="794055"/>
            <a:ext cx="49350" cy="50743"/>
          </a:xfrm>
          <a:custGeom>
            <a:avLst/>
            <a:gdLst/>
            <a:ahLst/>
            <a:cxnLst/>
            <a:rect l="l" t="t" r="r" b="b"/>
            <a:pathLst>
              <a:path w="1736" h="1785" extrusionOk="0">
                <a:moveTo>
                  <a:pt x="791" y="1"/>
                </a:moveTo>
                <a:cubicBezTo>
                  <a:pt x="368" y="1"/>
                  <a:pt x="1" y="346"/>
                  <a:pt x="1" y="776"/>
                </a:cubicBezTo>
                <a:cubicBezTo>
                  <a:pt x="1" y="1276"/>
                  <a:pt x="334" y="1710"/>
                  <a:pt x="835" y="1777"/>
                </a:cubicBezTo>
                <a:cubicBezTo>
                  <a:pt x="872" y="1782"/>
                  <a:pt x="908" y="1784"/>
                  <a:pt x="944" y="1784"/>
                </a:cubicBezTo>
                <a:cubicBezTo>
                  <a:pt x="1363" y="1784"/>
                  <a:pt x="1702" y="1439"/>
                  <a:pt x="1702" y="1009"/>
                </a:cubicBezTo>
                <a:cubicBezTo>
                  <a:pt x="1735" y="509"/>
                  <a:pt x="1368" y="75"/>
                  <a:pt x="901" y="9"/>
                </a:cubicBezTo>
                <a:cubicBezTo>
                  <a:pt x="864" y="3"/>
                  <a:pt x="828" y="1"/>
                  <a:pt x="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4981476" y="728870"/>
            <a:ext cx="308211" cy="67345"/>
          </a:xfrm>
          <a:custGeom>
            <a:avLst/>
            <a:gdLst/>
            <a:ahLst/>
            <a:cxnLst/>
            <a:rect l="l" t="t" r="r" b="b"/>
            <a:pathLst>
              <a:path w="10842" h="2369" extrusionOk="0">
                <a:moveTo>
                  <a:pt x="3403" y="0"/>
                </a:moveTo>
                <a:lnTo>
                  <a:pt x="0" y="1735"/>
                </a:lnTo>
                <a:lnTo>
                  <a:pt x="10841" y="2368"/>
                </a:lnTo>
                <a:lnTo>
                  <a:pt x="34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4920784" y="1260664"/>
            <a:ext cx="85368" cy="218352"/>
          </a:xfrm>
          <a:custGeom>
            <a:avLst/>
            <a:gdLst/>
            <a:ahLst/>
            <a:cxnLst/>
            <a:rect l="l" t="t" r="r" b="b"/>
            <a:pathLst>
              <a:path w="3003" h="7681" extrusionOk="0">
                <a:moveTo>
                  <a:pt x="1194" y="0"/>
                </a:moveTo>
                <a:cubicBezTo>
                  <a:pt x="639" y="0"/>
                  <a:pt x="167" y="476"/>
                  <a:pt x="167" y="1040"/>
                </a:cubicBezTo>
                <a:lnTo>
                  <a:pt x="34" y="6444"/>
                </a:lnTo>
                <a:cubicBezTo>
                  <a:pt x="1" y="7078"/>
                  <a:pt x="468" y="7612"/>
                  <a:pt x="1068" y="7645"/>
                </a:cubicBezTo>
                <a:lnTo>
                  <a:pt x="1702" y="7679"/>
                </a:lnTo>
                <a:cubicBezTo>
                  <a:pt x="1722" y="7680"/>
                  <a:pt x="1742" y="7680"/>
                  <a:pt x="1762" y="7680"/>
                </a:cubicBezTo>
                <a:cubicBezTo>
                  <a:pt x="2335" y="7680"/>
                  <a:pt x="2803" y="7225"/>
                  <a:pt x="2803" y="6644"/>
                </a:cubicBezTo>
                <a:lnTo>
                  <a:pt x="2969" y="1241"/>
                </a:lnTo>
                <a:cubicBezTo>
                  <a:pt x="3003" y="640"/>
                  <a:pt x="2536" y="106"/>
                  <a:pt x="1935" y="40"/>
                </a:cubicBezTo>
                <a:lnTo>
                  <a:pt x="1301" y="6"/>
                </a:lnTo>
                <a:cubicBezTo>
                  <a:pt x="1265" y="2"/>
                  <a:pt x="1229" y="0"/>
                  <a:pt x="1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6"/>
          <p:cNvSpPr/>
          <p:nvPr/>
        </p:nvSpPr>
        <p:spPr>
          <a:xfrm>
            <a:off x="4933121" y="1429608"/>
            <a:ext cx="55974" cy="128777"/>
          </a:xfrm>
          <a:custGeom>
            <a:avLst/>
            <a:gdLst/>
            <a:ahLst/>
            <a:cxnLst/>
            <a:rect l="l" t="t" r="r" b="b"/>
            <a:pathLst>
              <a:path w="1969" h="4530" extrusionOk="0">
                <a:moveTo>
                  <a:pt x="501" y="1"/>
                </a:moveTo>
                <a:cubicBezTo>
                  <a:pt x="234" y="1"/>
                  <a:pt x="0" y="234"/>
                  <a:pt x="34" y="501"/>
                </a:cubicBezTo>
                <a:lnTo>
                  <a:pt x="434" y="4137"/>
                </a:lnTo>
                <a:cubicBezTo>
                  <a:pt x="468" y="4396"/>
                  <a:pt x="672" y="4530"/>
                  <a:pt x="875" y="4530"/>
                </a:cubicBezTo>
                <a:cubicBezTo>
                  <a:pt x="1064" y="4530"/>
                  <a:pt x="1253" y="4412"/>
                  <a:pt x="1301" y="4171"/>
                </a:cubicBezTo>
                <a:lnTo>
                  <a:pt x="1902" y="601"/>
                </a:lnTo>
                <a:cubicBezTo>
                  <a:pt x="1968" y="335"/>
                  <a:pt x="1768" y="68"/>
                  <a:pt x="1501" y="68"/>
                </a:cubicBezTo>
                <a:lnTo>
                  <a:pt x="5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6"/>
          <p:cNvSpPr/>
          <p:nvPr/>
        </p:nvSpPr>
        <p:spPr>
          <a:xfrm>
            <a:off x="4945430" y="1238945"/>
            <a:ext cx="41760" cy="42783"/>
          </a:xfrm>
          <a:custGeom>
            <a:avLst/>
            <a:gdLst/>
            <a:ahLst/>
            <a:cxnLst/>
            <a:rect l="l" t="t" r="r" b="b"/>
            <a:pathLst>
              <a:path w="1469" h="1505" extrusionOk="0">
                <a:moveTo>
                  <a:pt x="708" y="1"/>
                </a:moveTo>
                <a:cubicBezTo>
                  <a:pt x="335" y="1"/>
                  <a:pt x="34" y="292"/>
                  <a:pt x="34" y="704"/>
                </a:cubicBezTo>
                <a:cubicBezTo>
                  <a:pt x="1" y="1104"/>
                  <a:pt x="334" y="1438"/>
                  <a:pt x="735" y="1504"/>
                </a:cubicBezTo>
                <a:cubicBezTo>
                  <a:pt x="1135" y="1504"/>
                  <a:pt x="1469" y="1204"/>
                  <a:pt x="1469" y="804"/>
                </a:cubicBezTo>
                <a:cubicBezTo>
                  <a:pt x="1469" y="403"/>
                  <a:pt x="1168" y="37"/>
                  <a:pt x="768" y="3"/>
                </a:cubicBezTo>
                <a:cubicBezTo>
                  <a:pt x="748" y="2"/>
                  <a:pt x="728" y="1"/>
                  <a:pt x="7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6"/>
          <p:cNvSpPr/>
          <p:nvPr/>
        </p:nvSpPr>
        <p:spPr>
          <a:xfrm>
            <a:off x="4968201" y="1179276"/>
            <a:ext cx="215281" cy="46507"/>
          </a:xfrm>
          <a:custGeom>
            <a:avLst/>
            <a:gdLst/>
            <a:ahLst/>
            <a:cxnLst/>
            <a:rect l="l" t="t" r="r" b="b"/>
            <a:pathLst>
              <a:path w="7573" h="1636" extrusionOk="0">
                <a:moveTo>
                  <a:pt x="2369" y="1"/>
                </a:moveTo>
                <a:lnTo>
                  <a:pt x="0" y="1602"/>
                </a:lnTo>
                <a:lnTo>
                  <a:pt x="7572" y="1635"/>
                </a:lnTo>
                <a:lnTo>
                  <a:pt x="23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36"/>
          <p:cNvGrpSpPr/>
          <p:nvPr/>
        </p:nvGrpSpPr>
        <p:grpSpPr>
          <a:xfrm>
            <a:off x="719995" y="534455"/>
            <a:ext cx="4280471" cy="4069965"/>
            <a:chOff x="719995" y="534455"/>
            <a:chExt cx="4280471" cy="4069965"/>
          </a:xfrm>
        </p:grpSpPr>
        <p:sp>
          <p:nvSpPr>
            <p:cNvPr id="603" name="Google Shape;603;p36"/>
            <p:cNvSpPr/>
            <p:nvPr/>
          </p:nvSpPr>
          <p:spPr>
            <a:xfrm>
              <a:off x="719995" y="4336036"/>
              <a:ext cx="2227234" cy="2683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901948" y="817848"/>
              <a:ext cx="347071" cy="765069"/>
            </a:xfrm>
            <a:custGeom>
              <a:avLst/>
              <a:gdLst/>
              <a:ahLst/>
              <a:cxnLst/>
              <a:rect l="l" t="t" r="r" b="b"/>
              <a:pathLst>
                <a:path w="12209" h="26913" extrusionOk="0">
                  <a:moveTo>
                    <a:pt x="11715" y="0"/>
                  </a:moveTo>
                  <a:cubicBezTo>
                    <a:pt x="11562" y="0"/>
                    <a:pt x="11416" y="100"/>
                    <a:pt x="11342" y="272"/>
                  </a:cubicBezTo>
                  <a:lnTo>
                    <a:pt x="67" y="26324"/>
                  </a:lnTo>
                  <a:cubicBezTo>
                    <a:pt x="0" y="26525"/>
                    <a:pt x="100" y="26791"/>
                    <a:pt x="300" y="26892"/>
                  </a:cubicBezTo>
                  <a:cubicBezTo>
                    <a:pt x="342" y="26905"/>
                    <a:pt x="387" y="26912"/>
                    <a:pt x="432" y="26912"/>
                  </a:cubicBezTo>
                  <a:cubicBezTo>
                    <a:pt x="603" y="26912"/>
                    <a:pt x="781" y="26816"/>
                    <a:pt x="834" y="26658"/>
                  </a:cubicBezTo>
                  <a:lnTo>
                    <a:pt x="12109" y="573"/>
                  </a:lnTo>
                  <a:cubicBezTo>
                    <a:pt x="12209" y="373"/>
                    <a:pt x="12109" y="139"/>
                    <a:pt x="11875" y="39"/>
                  </a:cubicBezTo>
                  <a:cubicBezTo>
                    <a:pt x="11823" y="13"/>
                    <a:pt x="11768" y="0"/>
                    <a:pt x="1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3139005" y="820833"/>
              <a:ext cx="117605" cy="99610"/>
            </a:xfrm>
            <a:custGeom>
              <a:avLst/>
              <a:gdLst/>
              <a:ahLst/>
              <a:cxnLst/>
              <a:rect l="l" t="t" r="r" b="b"/>
              <a:pathLst>
                <a:path w="4137" h="3504" extrusionOk="0">
                  <a:moveTo>
                    <a:pt x="1301" y="1"/>
                  </a:moveTo>
                  <a:lnTo>
                    <a:pt x="0" y="2836"/>
                  </a:lnTo>
                  <a:cubicBezTo>
                    <a:pt x="934" y="3170"/>
                    <a:pt x="1902" y="3370"/>
                    <a:pt x="2903" y="3503"/>
                  </a:cubicBezTo>
                  <a:lnTo>
                    <a:pt x="4137" y="701"/>
                  </a:lnTo>
                  <a:cubicBezTo>
                    <a:pt x="3169" y="568"/>
                    <a:pt x="2235" y="30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3062194" y="786692"/>
              <a:ext cx="113824" cy="114790"/>
            </a:xfrm>
            <a:custGeom>
              <a:avLst/>
              <a:gdLst/>
              <a:ahLst/>
              <a:cxnLst/>
              <a:rect l="l" t="t" r="r" b="b"/>
              <a:pathLst>
                <a:path w="4004" h="4038" extrusionOk="0">
                  <a:moveTo>
                    <a:pt x="1335" y="1"/>
                  </a:moveTo>
                  <a:cubicBezTo>
                    <a:pt x="901" y="935"/>
                    <a:pt x="434" y="1869"/>
                    <a:pt x="1" y="2836"/>
                  </a:cubicBezTo>
                  <a:cubicBezTo>
                    <a:pt x="868" y="3303"/>
                    <a:pt x="1768" y="3703"/>
                    <a:pt x="2702" y="4037"/>
                  </a:cubicBezTo>
                  <a:lnTo>
                    <a:pt x="4003" y="1202"/>
                  </a:lnTo>
                  <a:cubicBezTo>
                    <a:pt x="3069" y="835"/>
                    <a:pt x="2202" y="4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988225" y="743084"/>
              <a:ext cx="111919" cy="124257"/>
            </a:xfrm>
            <a:custGeom>
              <a:avLst/>
              <a:gdLst/>
              <a:ahLst/>
              <a:cxnLst/>
              <a:rect l="l" t="t" r="r" b="b"/>
              <a:pathLst>
                <a:path w="3937" h="4371" extrusionOk="0">
                  <a:moveTo>
                    <a:pt x="1402" y="0"/>
                  </a:moveTo>
                  <a:cubicBezTo>
                    <a:pt x="935" y="934"/>
                    <a:pt x="468" y="1868"/>
                    <a:pt x="1" y="2836"/>
                  </a:cubicBezTo>
                  <a:cubicBezTo>
                    <a:pt x="835" y="3369"/>
                    <a:pt x="1702" y="3903"/>
                    <a:pt x="2603" y="4370"/>
                  </a:cubicBezTo>
                  <a:cubicBezTo>
                    <a:pt x="3036" y="3403"/>
                    <a:pt x="3503" y="2469"/>
                    <a:pt x="3937" y="1535"/>
                  </a:cubicBezTo>
                  <a:cubicBezTo>
                    <a:pt x="3070" y="1068"/>
                    <a:pt x="2236" y="534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915224" y="693762"/>
              <a:ext cx="112857" cy="129942"/>
            </a:xfrm>
            <a:custGeom>
              <a:avLst/>
              <a:gdLst/>
              <a:ahLst/>
              <a:cxnLst/>
              <a:rect l="l" t="t" r="r" b="b"/>
              <a:pathLst>
                <a:path w="3970" h="4571" extrusionOk="0">
                  <a:moveTo>
                    <a:pt x="1468" y="1"/>
                  </a:moveTo>
                  <a:cubicBezTo>
                    <a:pt x="968" y="935"/>
                    <a:pt x="501" y="1902"/>
                    <a:pt x="0" y="2836"/>
                  </a:cubicBezTo>
                  <a:cubicBezTo>
                    <a:pt x="834" y="3437"/>
                    <a:pt x="1701" y="4004"/>
                    <a:pt x="2569" y="4571"/>
                  </a:cubicBezTo>
                  <a:cubicBezTo>
                    <a:pt x="3036" y="3603"/>
                    <a:pt x="3503" y="2669"/>
                    <a:pt x="3970" y="1735"/>
                  </a:cubicBezTo>
                  <a:cubicBezTo>
                    <a:pt x="3136" y="1168"/>
                    <a:pt x="2302" y="601"/>
                    <a:pt x="1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842193" y="644469"/>
              <a:ext cx="113824" cy="129942"/>
            </a:xfrm>
            <a:custGeom>
              <a:avLst/>
              <a:gdLst/>
              <a:ahLst/>
              <a:cxnLst/>
              <a:rect l="l" t="t" r="r" b="b"/>
              <a:pathLst>
                <a:path w="4004" h="4571" extrusionOk="0">
                  <a:moveTo>
                    <a:pt x="1468" y="0"/>
                  </a:moveTo>
                  <a:lnTo>
                    <a:pt x="1" y="2836"/>
                  </a:lnTo>
                  <a:cubicBezTo>
                    <a:pt x="868" y="3403"/>
                    <a:pt x="1702" y="4003"/>
                    <a:pt x="2569" y="4570"/>
                  </a:cubicBezTo>
                  <a:cubicBezTo>
                    <a:pt x="3070" y="3603"/>
                    <a:pt x="3537" y="2669"/>
                    <a:pt x="4004" y="1735"/>
                  </a:cubicBezTo>
                  <a:cubicBezTo>
                    <a:pt x="3170" y="1168"/>
                    <a:pt x="2336" y="5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765382" y="599895"/>
              <a:ext cx="118571" cy="125195"/>
            </a:xfrm>
            <a:custGeom>
              <a:avLst/>
              <a:gdLst/>
              <a:ahLst/>
              <a:cxnLst/>
              <a:rect l="l" t="t" r="r" b="b"/>
              <a:pathLst>
                <a:path w="4171" h="4404" extrusionOk="0">
                  <a:moveTo>
                    <a:pt x="1535" y="0"/>
                  </a:moveTo>
                  <a:lnTo>
                    <a:pt x="1" y="2802"/>
                  </a:lnTo>
                  <a:cubicBezTo>
                    <a:pt x="935" y="3303"/>
                    <a:pt x="1835" y="3837"/>
                    <a:pt x="2703" y="4404"/>
                  </a:cubicBezTo>
                  <a:lnTo>
                    <a:pt x="4170" y="1568"/>
                  </a:lnTo>
                  <a:cubicBezTo>
                    <a:pt x="3336" y="1035"/>
                    <a:pt x="2436" y="4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681947" y="562911"/>
              <a:ext cx="127099" cy="116666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1601" y="1"/>
                  </a:moveTo>
                  <a:cubicBezTo>
                    <a:pt x="1101" y="935"/>
                    <a:pt x="567" y="1869"/>
                    <a:pt x="0" y="2803"/>
                  </a:cubicBezTo>
                  <a:cubicBezTo>
                    <a:pt x="1001" y="3169"/>
                    <a:pt x="2002" y="3603"/>
                    <a:pt x="2936" y="4103"/>
                  </a:cubicBezTo>
                  <a:lnTo>
                    <a:pt x="4470" y="1301"/>
                  </a:lnTo>
                  <a:cubicBezTo>
                    <a:pt x="3536" y="801"/>
                    <a:pt x="2602" y="367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589956" y="539202"/>
              <a:ext cx="137532" cy="103391"/>
            </a:xfrm>
            <a:custGeom>
              <a:avLst/>
              <a:gdLst/>
              <a:ahLst/>
              <a:cxnLst/>
              <a:rect l="l" t="t" r="r" b="b"/>
              <a:pathLst>
                <a:path w="4838" h="3637" extrusionOk="0">
                  <a:moveTo>
                    <a:pt x="1669" y="1"/>
                  </a:moveTo>
                  <a:lnTo>
                    <a:pt x="1" y="2803"/>
                  </a:lnTo>
                  <a:cubicBezTo>
                    <a:pt x="1101" y="2969"/>
                    <a:pt x="2202" y="3270"/>
                    <a:pt x="3236" y="3637"/>
                  </a:cubicBezTo>
                  <a:cubicBezTo>
                    <a:pt x="3803" y="2703"/>
                    <a:pt x="4337" y="1735"/>
                    <a:pt x="4837" y="835"/>
                  </a:cubicBezTo>
                  <a:cubicBezTo>
                    <a:pt x="3803" y="434"/>
                    <a:pt x="2736" y="167"/>
                    <a:pt x="1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102021" y="900487"/>
              <a:ext cx="119509" cy="103391"/>
            </a:xfrm>
            <a:custGeom>
              <a:avLst/>
              <a:gdLst/>
              <a:ahLst/>
              <a:cxnLst/>
              <a:rect l="l" t="t" r="r" b="b"/>
              <a:pathLst>
                <a:path w="4204" h="3637" extrusionOk="0">
                  <a:moveTo>
                    <a:pt x="1335" y="1"/>
                  </a:moveTo>
                  <a:lnTo>
                    <a:pt x="1" y="2969"/>
                  </a:lnTo>
                  <a:cubicBezTo>
                    <a:pt x="935" y="3270"/>
                    <a:pt x="1935" y="3503"/>
                    <a:pt x="2936" y="3637"/>
                  </a:cubicBezTo>
                  <a:lnTo>
                    <a:pt x="4204" y="701"/>
                  </a:lnTo>
                  <a:cubicBezTo>
                    <a:pt x="3236" y="568"/>
                    <a:pt x="2269" y="3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3022367" y="867312"/>
              <a:ext cx="116666" cy="117605"/>
            </a:xfrm>
            <a:custGeom>
              <a:avLst/>
              <a:gdLst/>
              <a:ahLst/>
              <a:cxnLst/>
              <a:rect l="l" t="t" r="r" b="b"/>
              <a:pathLst>
                <a:path w="4104" h="4137" extrusionOk="0">
                  <a:moveTo>
                    <a:pt x="1402" y="0"/>
                  </a:moveTo>
                  <a:cubicBezTo>
                    <a:pt x="935" y="968"/>
                    <a:pt x="468" y="1935"/>
                    <a:pt x="1" y="2936"/>
                  </a:cubicBezTo>
                  <a:cubicBezTo>
                    <a:pt x="901" y="3403"/>
                    <a:pt x="1802" y="3803"/>
                    <a:pt x="2769" y="4136"/>
                  </a:cubicBezTo>
                  <a:lnTo>
                    <a:pt x="4103" y="1201"/>
                  </a:lnTo>
                  <a:cubicBezTo>
                    <a:pt x="3169" y="867"/>
                    <a:pt x="2269" y="467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947460" y="823676"/>
              <a:ext cx="114762" cy="127099"/>
            </a:xfrm>
            <a:custGeom>
              <a:avLst/>
              <a:gdLst/>
              <a:ahLst/>
              <a:cxnLst/>
              <a:rect l="l" t="t" r="r" b="b"/>
              <a:pathLst>
                <a:path w="4037" h="4471" extrusionOk="0">
                  <a:moveTo>
                    <a:pt x="1435" y="1"/>
                  </a:moveTo>
                  <a:lnTo>
                    <a:pt x="0" y="2936"/>
                  </a:lnTo>
                  <a:cubicBezTo>
                    <a:pt x="868" y="3470"/>
                    <a:pt x="1768" y="4004"/>
                    <a:pt x="2669" y="4471"/>
                  </a:cubicBezTo>
                  <a:cubicBezTo>
                    <a:pt x="3136" y="3470"/>
                    <a:pt x="3603" y="2503"/>
                    <a:pt x="4037" y="1535"/>
                  </a:cubicBezTo>
                  <a:cubicBezTo>
                    <a:pt x="3169" y="1068"/>
                    <a:pt x="2302" y="5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873492" y="775321"/>
              <a:ext cx="114762" cy="131847"/>
            </a:xfrm>
            <a:custGeom>
              <a:avLst/>
              <a:gdLst/>
              <a:ahLst/>
              <a:cxnLst/>
              <a:rect l="l" t="t" r="r" b="b"/>
              <a:pathLst>
                <a:path w="4037" h="4638" extrusionOk="0">
                  <a:moveTo>
                    <a:pt x="1468" y="1"/>
                  </a:moveTo>
                  <a:lnTo>
                    <a:pt x="0" y="2903"/>
                  </a:lnTo>
                  <a:cubicBezTo>
                    <a:pt x="834" y="3470"/>
                    <a:pt x="1702" y="4070"/>
                    <a:pt x="2569" y="4637"/>
                  </a:cubicBezTo>
                  <a:lnTo>
                    <a:pt x="4037" y="1702"/>
                  </a:lnTo>
                  <a:cubicBezTo>
                    <a:pt x="3169" y="1168"/>
                    <a:pt x="2335" y="568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798586" y="725061"/>
              <a:ext cx="116666" cy="132785"/>
            </a:xfrm>
            <a:custGeom>
              <a:avLst/>
              <a:gdLst/>
              <a:ahLst/>
              <a:cxnLst/>
              <a:rect l="l" t="t" r="r" b="b"/>
              <a:pathLst>
                <a:path w="4104" h="4671" extrusionOk="0">
                  <a:moveTo>
                    <a:pt x="1535" y="1"/>
                  </a:moveTo>
                  <a:cubicBezTo>
                    <a:pt x="1034" y="968"/>
                    <a:pt x="501" y="1935"/>
                    <a:pt x="0" y="2903"/>
                  </a:cubicBezTo>
                  <a:cubicBezTo>
                    <a:pt x="868" y="3470"/>
                    <a:pt x="1735" y="4070"/>
                    <a:pt x="2635" y="4671"/>
                  </a:cubicBezTo>
                  <a:lnTo>
                    <a:pt x="4103" y="1735"/>
                  </a:lnTo>
                  <a:cubicBezTo>
                    <a:pt x="3269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719870" y="679549"/>
              <a:ext cx="122352" cy="128037"/>
            </a:xfrm>
            <a:custGeom>
              <a:avLst/>
              <a:gdLst/>
              <a:ahLst/>
              <a:cxnLst/>
              <a:rect l="l" t="t" r="r" b="b"/>
              <a:pathLst>
                <a:path w="4304" h="4504" extrusionOk="0">
                  <a:moveTo>
                    <a:pt x="1602" y="0"/>
                  </a:moveTo>
                  <a:lnTo>
                    <a:pt x="1" y="2903"/>
                  </a:lnTo>
                  <a:cubicBezTo>
                    <a:pt x="968" y="3403"/>
                    <a:pt x="1869" y="3937"/>
                    <a:pt x="2769" y="4504"/>
                  </a:cubicBezTo>
                  <a:cubicBezTo>
                    <a:pt x="3270" y="3536"/>
                    <a:pt x="3803" y="2569"/>
                    <a:pt x="4304" y="1602"/>
                  </a:cubicBezTo>
                  <a:cubicBezTo>
                    <a:pt x="3436" y="1035"/>
                    <a:pt x="2536" y="501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2635469" y="642565"/>
              <a:ext cx="129942" cy="119509"/>
            </a:xfrm>
            <a:custGeom>
              <a:avLst/>
              <a:gdLst/>
              <a:ahLst/>
              <a:cxnLst/>
              <a:rect l="l" t="t" r="r" b="b"/>
              <a:pathLst>
                <a:path w="4571" h="4204" extrusionOk="0">
                  <a:moveTo>
                    <a:pt x="1635" y="1"/>
                  </a:moveTo>
                  <a:lnTo>
                    <a:pt x="1" y="2903"/>
                  </a:lnTo>
                  <a:cubicBezTo>
                    <a:pt x="1035" y="3270"/>
                    <a:pt x="2002" y="3703"/>
                    <a:pt x="2970" y="4204"/>
                  </a:cubicBezTo>
                  <a:lnTo>
                    <a:pt x="4571" y="1301"/>
                  </a:lnTo>
                  <a:cubicBezTo>
                    <a:pt x="3637" y="768"/>
                    <a:pt x="2636" y="3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2540663" y="618856"/>
              <a:ext cx="142251" cy="107172"/>
            </a:xfrm>
            <a:custGeom>
              <a:avLst/>
              <a:gdLst/>
              <a:ahLst/>
              <a:cxnLst/>
              <a:rect l="l" t="t" r="r" b="b"/>
              <a:pathLst>
                <a:path w="5004" h="3770" extrusionOk="0">
                  <a:moveTo>
                    <a:pt x="1768" y="1"/>
                  </a:moveTo>
                  <a:cubicBezTo>
                    <a:pt x="1168" y="968"/>
                    <a:pt x="601" y="1935"/>
                    <a:pt x="0" y="2936"/>
                  </a:cubicBezTo>
                  <a:cubicBezTo>
                    <a:pt x="1134" y="3103"/>
                    <a:pt x="2268" y="3370"/>
                    <a:pt x="3336" y="3770"/>
                  </a:cubicBezTo>
                  <a:lnTo>
                    <a:pt x="5004" y="835"/>
                  </a:lnTo>
                  <a:cubicBezTo>
                    <a:pt x="3970" y="468"/>
                    <a:pt x="2869" y="201"/>
                    <a:pt x="1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3062194" y="984888"/>
              <a:ext cx="122352" cy="104329"/>
            </a:xfrm>
            <a:custGeom>
              <a:avLst/>
              <a:gdLst/>
              <a:ahLst/>
              <a:cxnLst/>
              <a:rect l="l" t="t" r="r" b="b"/>
              <a:pathLst>
                <a:path w="4304" h="3670" extrusionOk="0">
                  <a:moveTo>
                    <a:pt x="1368" y="0"/>
                  </a:moveTo>
                  <a:lnTo>
                    <a:pt x="1" y="3003"/>
                  </a:lnTo>
                  <a:cubicBezTo>
                    <a:pt x="968" y="3336"/>
                    <a:pt x="1969" y="3536"/>
                    <a:pt x="3003" y="3670"/>
                  </a:cubicBezTo>
                  <a:cubicBezTo>
                    <a:pt x="3436" y="2636"/>
                    <a:pt x="3870" y="1635"/>
                    <a:pt x="4304" y="668"/>
                  </a:cubicBezTo>
                  <a:cubicBezTo>
                    <a:pt x="3303" y="534"/>
                    <a:pt x="2336" y="301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981602" y="950747"/>
              <a:ext cx="119509" cy="119509"/>
            </a:xfrm>
            <a:custGeom>
              <a:avLst/>
              <a:gdLst/>
              <a:ahLst/>
              <a:cxnLst/>
              <a:rect l="l" t="t" r="r" b="b"/>
              <a:pathLst>
                <a:path w="4204" h="4204" extrusionOk="0">
                  <a:moveTo>
                    <a:pt x="1435" y="1"/>
                  </a:moveTo>
                  <a:lnTo>
                    <a:pt x="0" y="3036"/>
                  </a:lnTo>
                  <a:cubicBezTo>
                    <a:pt x="901" y="3503"/>
                    <a:pt x="1835" y="3903"/>
                    <a:pt x="2836" y="4204"/>
                  </a:cubicBezTo>
                  <a:lnTo>
                    <a:pt x="4203" y="1201"/>
                  </a:lnTo>
                  <a:cubicBezTo>
                    <a:pt x="3236" y="868"/>
                    <a:pt x="2335" y="4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904791" y="907139"/>
              <a:ext cx="117605" cy="129942"/>
            </a:xfrm>
            <a:custGeom>
              <a:avLst/>
              <a:gdLst/>
              <a:ahLst/>
              <a:cxnLst/>
              <a:rect l="l" t="t" r="r" b="b"/>
              <a:pathLst>
                <a:path w="4137" h="4571" extrusionOk="0">
                  <a:moveTo>
                    <a:pt x="1468" y="0"/>
                  </a:moveTo>
                  <a:lnTo>
                    <a:pt x="0" y="3002"/>
                  </a:lnTo>
                  <a:cubicBezTo>
                    <a:pt x="868" y="3569"/>
                    <a:pt x="1768" y="4103"/>
                    <a:pt x="2702" y="4570"/>
                  </a:cubicBezTo>
                  <a:lnTo>
                    <a:pt x="4137" y="1535"/>
                  </a:lnTo>
                  <a:cubicBezTo>
                    <a:pt x="3236" y="1068"/>
                    <a:pt x="2335" y="534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828918" y="857818"/>
              <a:ext cx="117605" cy="134689"/>
            </a:xfrm>
            <a:custGeom>
              <a:avLst/>
              <a:gdLst/>
              <a:ahLst/>
              <a:cxnLst/>
              <a:rect l="l" t="t" r="r" b="b"/>
              <a:pathLst>
                <a:path w="4137" h="4738" extrusionOk="0">
                  <a:moveTo>
                    <a:pt x="1535" y="1"/>
                  </a:moveTo>
                  <a:cubicBezTo>
                    <a:pt x="1035" y="1001"/>
                    <a:pt x="534" y="2002"/>
                    <a:pt x="1" y="3003"/>
                  </a:cubicBezTo>
                  <a:cubicBezTo>
                    <a:pt x="901" y="3603"/>
                    <a:pt x="1769" y="4204"/>
                    <a:pt x="2669" y="4737"/>
                  </a:cubicBezTo>
                  <a:lnTo>
                    <a:pt x="4137" y="1735"/>
                  </a:lnTo>
                  <a:cubicBezTo>
                    <a:pt x="3270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2753073" y="807558"/>
              <a:ext cx="120447" cy="135628"/>
            </a:xfrm>
            <a:custGeom>
              <a:avLst/>
              <a:gdLst/>
              <a:ahLst/>
              <a:cxnLst/>
              <a:rect l="l" t="t" r="r" b="b"/>
              <a:pathLst>
                <a:path w="4237" h="4771" extrusionOk="0">
                  <a:moveTo>
                    <a:pt x="1601" y="1"/>
                  </a:moveTo>
                  <a:cubicBezTo>
                    <a:pt x="1068" y="1001"/>
                    <a:pt x="534" y="2002"/>
                    <a:pt x="0" y="3003"/>
                  </a:cubicBezTo>
                  <a:cubicBezTo>
                    <a:pt x="901" y="3570"/>
                    <a:pt x="1801" y="4170"/>
                    <a:pt x="2669" y="4771"/>
                  </a:cubicBezTo>
                  <a:cubicBezTo>
                    <a:pt x="3202" y="3770"/>
                    <a:pt x="3703" y="2769"/>
                    <a:pt x="4236" y="1769"/>
                  </a:cubicBezTo>
                  <a:cubicBezTo>
                    <a:pt x="3336" y="1168"/>
                    <a:pt x="2469" y="568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673419" y="762045"/>
              <a:ext cx="125195" cy="130880"/>
            </a:xfrm>
            <a:custGeom>
              <a:avLst/>
              <a:gdLst/>
              <a:ahLst/>
              <a:cxnLst/>
              <a:rect l="l" t="t" r="r" b="b"/>
              <a:pathLst>
                <a:path w="4404" h="4604" extrusionOk="0">
                  <a:moveTo>
                    <a:pt x="1635" y="1"/>
                  </a:moveTo>
                  <a:cubicBezTo>
                    <a:pt x="1101" y="1001"/>
                    <a:pt x="534" y="2002"/>
                    <a:pt x="0" y="3003"/>
                  </a:cubicBezTo>
                  <a:cubicBezTo>
                    <a:pt x="967" y="3503"/>
                    <a:pt x="1901" y="4037"/>
                    <a:pt x="2802" y="4604"/>
                  </a:cubicBezTo>
                  <a:cubicBezTo>
                    <a:pt x="3336" y="3603"/>
                    <a:pt x="3870" y="2602"/>
                    <a:pt x="4403" y="1602"/>
                  </a:cubicBezTo>
                  <a:cubicBezTo>
                    <a:pt x="3503" y="1035"/>
                    <a:pt x="2602" y="501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587113" y="725061"/>
              <a:ext cx="132785" cy="122352"/>
            </a:xfrm>
            <a:custGeom>
              <a:avLst/>
              <a:gdLst/>
              <a:ahLst/>
              <a:cxnLst/>
              <a:rect l="l" t="t" r="r" b="b"/>
              <a:pathLst>
                <a:path w="4671" h="4304" extrusionOk="0">
                  <a:moveTo>
                    <a:pt x="1702" y="1"/>
                  </a:moveTo>
                  <a:lnTo>
                    <a:pt x="1" y="3003"/>
                  </a:lnTo>
                  <a:cubicBezTo>
                    <a:pt x="1035" y="3370"/>
                    <a:pt x="2035" y="3803"/>
                    <a:pt x="3036" y="4304"/>
                  </a:cubicBezTo>
                  <a:cubicBezTo>
                    <a:pt x="3570" y="3303"/>
                    <a:pt x="4137" y="2302"/>
                    <a:pt x="4671" y="1302"/>
                  </a:cubicBezTo>
                  <a:cubicBezTo>
                    <a:pt x="3703" y="801"/>
                    <a:pt x="2736" y="368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490403" y="701353"/>
              <a:ext cx="145094" cy="109076"/>
            </a:xfrm>
            <a:custGeom>
              <a:avLst/>
              <a:gdLst/>
              <a:ahLst/>
              <a:cxnLst/>
              <a:rect l="l" t="t" r="r" b="b"/>
              <a:pathLst>
                <a:path w="5104" h="3837" extrusionOk="0">
                  <a:moveTo>
                    <a:pt x="1768" y="1"/>
                  </a:moveTo>
                  <a:lnTo>
                    <a:pt x="0" y="3036"/>
                  </a:lnTo>
                  <a:cubicBezTo>
                    <a:pt x="1134" y="3203"/>
                    <a:pt x="2302" y="3470"/>
                    <a:pt x="3403" y="3837"/>
                  </a:cubicBezTo>
                  <a:lnTo>
                    <a:pt x="5104" y="835"/>
                  </a:lnTo>
                  <a:cubicBezTo>
                    <a:pt x="4003" y="468"/>
                    <a:pt x="2902" y="167"/>
                    <a:pt x="1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021429" y="1070228"/>
              <a:ext cx="126133" cy="107172"/>
            </a:xfrm>
            <a:custGeom>
              <a:avLst/>
              <a:gdLst/>
              <a:ahLst/>
              <a:cxnLst/>
              <a:rect l="l" t="t" r="r" b="b"/>
              <a:pathLst>
                <a:path w="4437" h="3770" extrusionOk="0">
                  <a:moveTo>
                    <a:pt x="1435" y="1"/>
                  </a:moveTo>
                  <a:lnTo>
                    <a:pt x="0" y="3136"/>
                  </a:lnTo>
                  <a:cubicBezTo>
                    <a:pt x="1001" y="3436"/>
                    <a:pt x="2035" y="3670"/>
                    <a:pt x="3069" y="3770"/>
                  </a:cubicBezTo>
                  <a:cubicBezTo>
                    <a:pt x="3536" y="2703"/>
                    <a:pt x="3970" y="1668"/>
                    <a:pt x="4437" y="668"/>
                  </a:cubicBezTo>
                  <a:cubicBezTo>
                    <a:pt x="3403" y="534"/>
                    <a:pt x="2402" y="334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939870" y="1037053"/>
              <a:ext cx="122352" cy="122352"/>
            </a:xfrm>
            <a:custGeom>
              <a:avLst/>
              <a:gdLst/>
              <a:ahLst/>
              <a:cxnLst/>
              <a:rect l="l" t="t" r="r" b="b"/>
              <a:pathLst>
                <a:path w="4304" h="4304" extrusionOk="0">
                  <a:moveTo>
                    <a:pt x="1468" y="0"/>
                  </a:moveTo>
                  <a:cubicBezTo>
                    <a:pt x="968" y="1034"/>
                    <a:pt x="467" y="2068"/>
                    <a:pt x="0" y="3136"/>
                  </a:cubicBezTo>
                  <a:cubicBezTo>
                    <a:pt x="901" y="3603"/>
                    <a:pt x="1868" y="3970"/>
                    <a:pt x="2869" y="4303"/>
                  </a:cubicBezTo>
                  <a:lnTo>
                    <a:pt x="4304" y="1168"/>
                  </a:lnTo>
                  <a:cubicBezTo>
                    <a:pt x="3303" y="867"/>
                    <a:pt x="2369" y="4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861154" y="992479"/>
              <a:ext cx="120476" cy="133723"/>
            </a:xfrm>
            <a:custGeom>
              <a:avLst/>
              <a:gdLst/>
              <a:ahLst/>
              <a:cxnLst/>
              <a:rect l="l" t="t" r="r" b="b"/>
              <a:pathLst>
                <a:path w="4238" h="4704" extrusionOk="0">
                  <a:moveTo>
                    <a:pt x="1535" y="0"/>
                  </a:moveTo>
                  <a:cubicBezTo>
                    <a:pt x="1035" y="1034"/>
                    <a:pt x="535" y="2102"/>
                    <a:pt x="1" y="3136"/>
                  </a:cubicBezTo>
                  <a:cubicBezTo>
                    <a:pt x="901" y="3703"/>
                    <a:pt x="1802" y="4237"/>
                    <a:pt x="2769" y="4704"/>
                  </a:cubicBezTo>
                  <a:cubicBezTo>
                    <a:pt x="3236" y="3636"/>
                    <a:pt x="3737" y="2602"/>
                    <a:pt x="4237" y="1568"/>
                  </a:cubicBezTo>
                  <a:cubicBezTo>
                    <a:pt x="3303" y="1101"/>
                    <a:pt x="2403" y="5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2784343" y="943157"/>
              <a:ext cx="120476" cy="138470"/>
            </a:xfrm>
            <a:custGeom>
              <a:avLst/>
              <a:gdLst/>
              <a:ahLst/>
              <a:cxnLst/>
              <a:rect l="l" t="t" r="r" b="b"/>
              <a:pathLst>
                <a:path w="4238" h="4871" extrusionOk="0">
                  <a:moveTo>
                    <a:pt x="1569" y="1"/>
                  </a:moveTo>
                  <a:cubicBezTo>
                    <a:pt x="1068" y="1035"/>
                    <a:pt x="535" y="2069"/>
                    <a:pt x="1" y="3136"/>
                  </a:cubicBezTo>
                  <a:cubicBezTo>
                    <a:pt x="902" y="3703"/>
                    <a:pt x="1802" y="4304"/>
                    <a:pt x="2703" y="4871"/>
                  </a:cubicBezTo>
                  <a:cubicBezTo>
                    <a:pt x="3203" y="3837"/>
                    <a:pt x="3737" y="2803"/>
                    <a:pt x="4237" y="1735"/>
                  </a:cubicBezTo>
                  <a:cubicBezTo>
                    <a:pt x="3337" y="1202"/>
                    <a:pt x="2469" y="60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706594" y="892897"/>
              <a:ext cx="122352" cy="139437"/>
            </a:xfrm>
            <a:custGeom>
              <a:avLst/>
              <a:gdLst/>
              <a:ahLst/>
              <a:cxnLst/>
              <a:rect l="l" t="t" r="r" b="b"/>
              <a:pathLst>
                <a:path w="4304" h="4905" extrusionOk="0">
                  <a:moveTo>
                    <a:pt x="1635" y="1"/>
                  </a:moveTo>
                  <a:lnTo>
                    <a:pt x="1" y="3103"/>
                  </a:lnTo>
                  <a:cubicBezTo>
                    <a:pt x="935" y="3703"/>
                    <a:pt x="1835" y="4304"/>
                    <a:pt x="2736" y="4904"/>
                  </a:cubicBezTo>
                  <a:cubicBezTo>
                    <a:pt x="3270" y="3837"/>
                    <a:pt x="3803" y="2803"/>
                    <a:pt x="4304" y="1769"/>
                  </a:cubicBezTo>
                  <a:cubicBezTo>
                    <a:pt x="3436" y="1168"/>
                    <a:pt x="2536" y="568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625036" y="847385"/>
              <a:ext cx="128066" cy="134689"/>
            </a:xfrm>
            <a:custGeom>
              <a:avLst/>
              <a:gdLst/>
              <a:ahLst/>
              <a:cxnLst/>
              <a:rect l="l" t="t" r="r" b="b"/>
              <a:pathLst>
                <a:path w="4505" h="4738" extrusionOk="0">
                  <a:moveTo>
                    <a:pt x="1702" y="1"/>
                  </a:moveTo>
                  <a:cubicBezTo>
                    <a:pt x="1135" y="1035"/>
                    <a:pt x="568" y="2069"/>
                    <a:pt x="1" y="3103"/>
                  </a:cubicBezTo>
                  <a:cubicBezTo>
                    <a:pt x="968" y="3603"/>
                    <a:pt x="1936" y="4137"/>
                    <a:pt x="2870" y="4737"/>
                  </a:cubicBezTo>
                  <a:lnTo>
                    <a:pt x="4504" y="1602"/>
                  </a:lnTo>
                  <a:cubicBezTo>
                    <a:pt x="3603" y="1035"/>
                    <a:pt x="2669" y="50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536854" y="810400"/>
              <a:ext cx="136594" cy="125195"/>
            </a:xfrm>
            <a:custGeom>
              <a:avLst/>
              <a:gdLst/>
              <a:ahLst/>
              <a:cxnLst/>
              <a:rect l="l" t="t" r="r" b="b"/>
              <a:pathLst>
                <a:path w="4805" h="4404" extrusionOk="0">
                  <a:moveTo>
                    <a:pt x="1769" y="1"/>
                  </a:moveTo>
                  <a:cubicBezTo>
                    <a:pt x="1168" y="1035"/>
                    <a:pt x="601" y="2069"/>
                    <a:pt x="1" y="3103"/>
                  </a:cubicBezTo>
                  <a:cubicBezTo>
                    <a:pt x="1068" y="3470"/>
                    <a:pt x="2102" y="3904"/>
                    <a:pt x="3103" y="4404"/>
                  </a:cubicBezTo>
                  <a:cubicBezTo>
                    <a:pt x="3670" y="3370"/>
                    <a:pt x="4237" y="2302"/>
                    <a:pt x="4804" y="1302"/>
                  </a:cubicBezTo>
                  <a:cubicBezTo>
                    <a:pt x="3803" y="801"/>
                    <a:pt x="2803" y="368"/>
                    <a:pt x="1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438239" y="787658"/>
              <a:ext cx="148903" cy="110953"/>
            </a:xfrm>
            <a:custGeom>
              <a:avLst/>
              <a:gdLst/>
              <a:ahLst/>
              <a:cxnLst/>
              <a:rect l="l" t="t" r="r" b="b"/>
              <a:pathLst>
                <a:path w="5238" h="3903" extrusionOk="0">
                  <a:moveTo>
                    <a:pt x="1835" y="0"/>
                  </a:moveTo>
                  <a:lnTo>
                    <a:pt x="1" y="3136"/>
                  </a:lnTo>
                  <a:cubicBezTo>
                    <a:pt x="1168" y="3269"/>
                    <a:pt x="2336" y="3536"/>
                    <a:pt x="3470" y="3903"/>
                  </a:cubicBezTo>
                  <a:cubicBezTo>
                    <a:pt x="4070" y="2869"/>
                    <a:pt x="4637" y="1835"/>
                    <a:pt x="5238" y="801"/>
                  </a:cubicBezTo>
                  <a:cubicBezTo>
                    <a:pt x="4103" y="434"/>
                    <a:pt x="2969" y="167"/>
                    <a:pt x="1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2433491" y="534455"/>
              <a:ext cx="826928" cy="646754"/>
            </a:xfrm>
            <a:custGeom>
              <a:avLst/>
              <a:gdLst/>
              <a:ahLst/>
              <a:cxnLst/>
              <a:rect l="l" t="t" r="r" b="b"/>
              <a:pathLst>
                <a:path w="29089" h="22751" extrusionOk="0">
                  <a:moveTo>
                    <a:pt x="7239" y="301"/>
                  </a:moveTo>
                  <a:cubicBezTo>
                    <a:pt x="8273" y="468"/>
                    <a:pt x="9307" y="735"/>
                    <a:pt x="10275" y="1135"/>
                  </a:cubicBezTo>
                  <a:cubicBezTo>
                    <a:pt x="11275" y="1469"/>
                    <a:pt x="12209" y="1902"/>
                    <a:pt x="13143" y="2403"/>
                  </a:cubicBezTo>
                  <a:cubicBezTo>
                    <a:pt x="13977" y="2836"/>
                    <a:pt x="14811" y="3370"/>
                    <a:pt x="15779" y="4004"/>
                  </a:cubicBezTo>
                  <a:cubicBezTo>
                    <a:pt x="16613" y="4571"/>
                    <a:pt x="17480" y="5138"/>
                    <a:pt x="18314" y="5738"/>
                  </a:cubicBezTo>
                  <a:cubicBezTo>
                    <a:pt x="19114" y="6305"/>
                    <a:pt x="19982" y="6872"/>
                    <a:pt x="20816" y="7439"/>
                  </a:cubicBezTo>
                  <a:cubicBezTo>
                    <a:pt x="21750" y="8073"/>
                    <a:pt x="22584" y="8574"/>
                    <a:pt x="23351" y="8974"/>
                  </a:cubicBezTo>
                  <a:cubicBezTo>
                    <a:pt x="24218" y="9441"/>
                    <a:pt x="25119" y="9841"/>
                    <a:pt x="26053" y="10175"/>
                  </a:cubicBezTo>
                  <a:cubicBezTo>
                    <a:pt x="26920" y="10508"/>
                    <a:pt x="27821" y="10742"/>
                    <a:pt x="28721" y="10875"/>
                  </a:cubicBezTo>
                  <a:lnTo>
                    <a:pt x="23651" y="22450"/>
                  </a:lnTo>
                  <a:cubicBezTo>
                    <a:pt x="22684" y="22350"/>
                    <a:pt x="21683" y="22150"/>
                    <a:pt x="20749" y="21850"/>
                  </a:cubicBezTo>
                  <a:cubicBezTo>
                    <a:pt x="19748" y="21516"/>
                    <a:pt x="18814" y="21149"/>
                    <a:pt x="17880" y="20682"/>
                  </a:cubicBezTo>
                  <a:cubicBezTo>
                    <a:pt x="17046" y="20249"/>
                    <a:pt x="16146" y="19748"/>
                    <a:pt x="15145" y="19114"/>
                  </a:cubicBezTo>
                  <a:cubicBezTo>
                    <a:pt x="14244" y="18547"/>
                    <a:pt x="13310" y="17947"/>
                    <a:pt x="12443" y="17380"/>
                  </a:cubicBezTo>
                  <a:cubicBezTo>
                    <a:pt x="11576" y="16779"/>
                    <a:pt x="10642" y="16179"/>
                    <a:pt x="9708" y="15612"/>
                  </a:cubicBezTo>
                  <a:cubicBezTo>
                    <a:pt x="8674" y="14945"/>
                    <a:pt x="7706" y="14411"/>
                    <a:pt x="6839" y="13977"/>
                  </a:cubicBezTo>
                  <a:cubicBezTo>
                    <a:pt x="5838" y="13477"/>
                    <a:pt x="4771" y="13043"/>
                    <a:pt x="3703" y="12677"/>
                  </a:cubicBezTo>
                  <a:cubicBezTo>
                    <a:pt x="2636" y="12343"/>
                    <a:pt x="1535" y="12076"/>
                    <a:pt x="434" y="11909"/>
                  </a:cubicBezTo>
                  <a:lnTo>
                    <a:pt x="7239" y="301"/>
                  </a:lnTo>
                  <a:close/>
                  <a:moveTo>
                    <a:pt x="7206" y="1"/>
                  </a:moveTo>
                  <a:cubicBezTo>
                    <a:pt x="7139" y="1"/>
                    <a:pt x="7072" y="34"/>
                    <a:pt x="7039" y="68"/>
                  </a:cubicBezTo>
                  <a:lnTo>
                    <a:pt x="1" y="11976"/>
                  </a:lnTo>
                  <a:cubicBezTo>
                    <a:pt x="1" y="12009"/>
                    <a:pt x="1" y="12076"/>
                    <a:pt x="1" y="12109"/>
                  </a:cubicBezTo>
                  <a:cubicBezTo>
                    <a:pt x="34" y="12143"/>
                    <a:pt x="67" y="12176"/>
                    <a:pt x="134" y="12210"/>
                  </a:cubicBezTo>
                  <a:cubicBezTo>
                    <a:pt x="1302" y="12343"/>
                    <a:pt x="2436" y="12576"/>
                    <a:pt x="3570" y="12943"/>
                  </a:cubicBezTo>
                  <a:cubicBezTo>
                    <a:pt x="4637" y="13310"/>
                    <a:pt x="5671" y="13744"/>
                    <a:pt x="6672" y="14244"/>
                  </a:cubicBezTo>
                  <a:cubicBezTo>
                    <a:pt x="7539" y="14678"/>
                    <a:pt x="8473" y="15212"/>
                    <a:pt x="9508" y="15845"/>
                  </a:cubicBezTo>
                  <a:cubicBezTo>
                    <a:pt x="10442" y="16413"/>
                    <a:pt x="11376" y="17013"/>
                    <a:pt x="12243" y="17613"/>
                  </a:cubicBezTo>
                  <a:cubicBezTo>
                    <a:pt x="13143" y="18214"/>
                    <a:pt x="14044" y="18814"/>
                    <a:pt x="14945" y="19381"/>
                  </a:cubicBezTo>
                  <a:cubicBezTo>
                    <a:pt x="15979" y="20015"/>
                    <a:pt x="16879" y="20515"/>
                    <a:pt x="17747" y="20949"/>
                  </a:cubicBezTo>
                  <a:cubicBezTo>
                    <a:pt x="18047" y="21083"/>
                    <a:pt x="18314" y="21216"/>
                    <a:pt x="18614" y="21349"/>
                  </a:cubicBezTo>
                  <a:cubicBezTo>
                    <a:pt x="19281" y="21650"/>
                    <a:pt x="19948" y="21883"/>
                    <a:pt x="20649" y="22117"/>
                  </a:cubicBezTo>
                  <a:cubicBezTo>
                    <a:pt x="21650" y="22450"/>
                    <a:pt x="22684" y="22650"/>
                    <a:pt x="23751" y="22750"/>
                  </a:cubicBezTo>
                  <a:cubicBezTo>
                    <a:pt x="23784" y="22750"/>
                    <a:pt x="23851" y="22717"/>
                    <a:pt x="23884" y="22650"/>
                  </a:cubicBezTo>
                  <a:lnTo>
                    <a:pt x="29055" y="10809"/>
                  </a:lnTo>
                  <a:cubicBezTo>
                    <a:pt x="29088" y="10775"/>
                    <a:pt x="29088" y="10742"/>
                    <a:pt x="29055" y="10708"/>
                  </a:cubicBezTo>
                  <a:cubicBezTo>
                    <a:pt x="29021" y="10675"/>
                    <a:pt x="28988" y="10642"/>
                    <a:pt x="28955" y="10642"/>
                  </a:cubicBezTo>
                  <a:cubicBezTo>
                    <a:pt x="27987" y="10508"/>
                    <a:pt x="27053" y="10275"/>
                    <a:pt x="26153" y="9941"/>
                  </a:cubicBezTo>
                  <a:cubicBezTo>
                    <a:pt x="25252" y="9608"/>
                    <a:pt x="24351" y="9207"/>
                    <a:pt x="23518" y="8740"/>
                  </a:cubicBezTo>
                  <a:cubicBezTo>
                    <a:pt x="22750" y="8340"/>
                    <a:pt x="21916" y="7840"/>
                    <a:pt x="20982" y="7206"/>
                  </a:cubicBezTo>
                  <a:cubicBezTo>
                    <a:pt x="20148" y="6672"/>
                    <a:pt x="19315" y="6072"/>
                    <a:pt x="18481" y="5505"/>
                  </a:cubicBezTo>
                  <a:cubicBezTo>
                    <a:pt x="17647" y="4938"/>
                    <a:pt x="16813" y="4337"/>
                    <a:pt x="15945" y="3770"/>
                  </a:cubicBezTo>
                  <a:cubicBezTo>
                    <a:pt x="14978" y="3136"/>
                    <a:pt x="14111" y="2636"/>
                    <a:pt x="13277" y="2169"/>
                  </a:cubicBezTo>
                  <a:cubicBezTo>
                    <a:pt x="12343" y="1669"/>
                    <a:pt x="11409" y="1235"/>
                    <a:pt x="10408" y="868"/>
                  </a:cubicBezTo>
                  <a:cubicBezTo>
                    <a:pt x="9374" y="468"/>
                    <a:pt x="8307" y="201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2165136" y="4217522"/>
              <a:ext cx="81587" cy="187764"/>
            </a:xfrm>
            <a:custGeom>
              <a:avLst/>
              <a:gdLst/>
              <a:ahLst/>
              <a:cxnLst/>
              <a:rect l="l" t="t" r="r" b="b"/>
              <a:pathLst>
                <a:path w="2870" h="6605" extrusionOk="0">
                  <a:moveTo>
                    <a:pt x="1" y="0"/>
                  </a:moveTo>
                  <a:lnTo>
                    <a:pt x="1" y="6605"/>
                  </a:lnTo>
                  <a:lnTo>
                    <a:pt x="2869" y="6605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1361973" y="3897002"/>
              <a:ext cx="194416" cy="186826"/>
            </a:xfrm>
            <a:custGeom>
              <a:avLst/>
              <a:gdLst/>
              <a:ahLst/>
              <a:cxnLst/>
              <a:rect l="l" t="t" r="r" b="b"/>
              <a:pathLst>
                <a:path w="6839" h="6572" extrusionOk="0">
                  <a:moveTo>
                    <a:pt x="4403" y="0"/>
                  </a:moveTo>
                  <a:lnTo>
                    <a:pt x="0" y="5104"/>
                  </a:lnTo>
                  <a:lnTo>
                    <a:pt x="2469" y="6572"/>
                  </a:lnTo>
                  <a:lnTo>
                    <a:pt x="6838" y="1502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1301281" y="4029730"/>
              <a:ext cx="245756" cy="210875"/>
            </a:xfrm>
            <a:custGeom>
              <a:avLst/>
              <a:gdLst/>
              <a:ahLst/>
              <a:cxnLst/>
              <a:rect l="l" t="t" r="r" b="b"/>
              <a:pathLst>
                <a:path w="8645" h="7418" extrusionOk="0">
                  <a:moveTo>
                    <a:pt x="2054" y="0"/>
                  </a:moveTo>
                  <a:cubicBezTo>
                    <a:pt x="1982" y="0"/>
                    <a:pt x="1911" y="37"/>
                    <a:pt x="1868" y="102"/>
                  </a:cubicBezTo>
                  <a:lnTo>
                    <a:pt x="167" y="2036"/>
                  </a:lnTo>
                  <a:cubicBezTo>
                    <a:pt x="0" y="2236"/>
                    <a:pt x="67" y="2537"/>
                    <a:pt x="301" y="2703"/>
                  </a:cubicBezTo>
                  <a:cubicBezTo>
                    <a:pt x="1268" y="3237"/>
                    <a:pt x="1768" y="3471"/>
                    <a:pt x="2969" y="4204"/>
                  </a:cubicBezTo>
                  <a:cubicBezTo>
                    <a:pt x="3703" y="4638"/>
                    <a:pt x="5971" y="6606"/>
                    <a:pt x="7005" y="7207"/>
                  </a:cubicBezTo>
                  <a:cubicBezTo>
                    <a:pt x="7243" y="7357"/>
                    <a:pt x="7465" y="7417"/>
                    <a:pt x="7661" y="7417"/>
                  </a:cubicBezTo>
                  <a:cubicBezTo>
                    <a:pt x="8290" y="7417"/>
                    <a:pt x="8645" y="6794"/>
                    <a:pt x="8340" y="6539"/>
                  </a:cubicBezTo>
                  <a:cubicBezTo>
                    <a:pt x="7005" y="5272"/>
                    <a:pt x="5938" y="3771"/>
                    <a:pt x="5237" y="2103"/>
                  </a:cubicBezTo>
                  <a:cubicBezTo>
                    <a:pt x="5171" y="1936"/>
                    <a:pt x="5071" y="1803"/>
                    <a:pt x="4937" y="1703"/>
                  </a:cubicBezTo>
                  <a:lnTo>
                    <a:pt x="2169" y="35"/>
                  </a:lnTo>
                  <a:cubicBezTo>
                    <a:pt x="2133" y="11"/>
                    <a:pt x="2093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2135741" y="4395790"/>
              <a:ext cx="282626" cy="91991"/>
            </a:xfrm>
            <a:custGeom>
              <a:avLst/>
              <a:gdLst/>
              <a:ahLst/>
              <a:cxnLst/>
              <a:rect l="l" t="t" r="r" b="b"/>
              <a:pathLst>
                <a:path w="9942" h="3236" extrusionOk="0">
                  <a:moveTo>
                    <a:pt x="734" y="0"/>
                  </a:moveTo>
                  <a:cubicBezTo>
                    <a:pt x="634" y="0"/>
                    <a:pt x="534" y="100"/>
                    <a:pt x="501" y="201"/>
                  </a:cubicBezTo>
                  <a:lnTo>
                    <a:pt x="67" y="2736"/>
                  </a:lnTo>
                  <a:cubicBezTo>
                    <a:pt x="1" y="3003"/>
                    <a:pt x="201" y="3236"/>
                    <a:pt x="468" y="3236"/>
                  </a:cubicBezTo>
                  <a:cubicBezTo>
                    <a:pt x="1602" y="3236"/>
                    <a:pt x="3203" y="3169"/>
                    <a:pt x="4637" y="3169"/>
                  </a:cubicBezTo>
                  <a:cubicBezTo>
                    <a:pt x="6305" y="3169"/>
                    <a:pt x="6539" y="3236"/>
                    <a:pt x="8473" y="3236"/>
                  </a:cubicBezTo>
                  <a:cubicBezTo>
                    <a:pt x="9641" y="3236"/>
                    <a:pt x="9941" y="2069"/>
                    <a:pt x="9441" y="1968"/>
                  </a:cubicBezTo>
                  <a:cubicBezTo>
                    <a:pt x="7172" y="1468"/>
                    <a:pt x="6505" y="1435"/>
                    <a:pt x="4537" y="234"/>
                  </a:cubicBezTo>
                  <a:cubicBezTo>
                    <a:pt x="4337" y="100"/>
                    <a:pt x="4104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2163231" y="1418237"/>
              <a:ext cx="218579" cy="250446"/>
            </a:xfrm>
            <a:custGeom>
              <a:avLst/>
              <a:gdLst/>
              <a:ahLst/>
              <a:cxnLst/>
              <a:rect l="l" t="t" r="r" b="b"/>
              <a:pathLst>
                <a:path w="7689" h="8810" extrusionOk="0">
                  <a:moveTo>
                    <a:pt x="1469" y="1"/>
                  </a:moveTo>
                  <a:lnTo>
                    <a:pt x="1469" y="1"/>
                  </a:lnTo>
                  <a:cubicBezTo>
                    <a:pt x="1635" y="2169"/>
                    <a:pt x="1602" y="4771"/>
                    <a:pt x="1" y="5938"/>
                  </a:cubicBezTo>
                  <a:cubicBezTo>
                    <a:pt x="1" y="5938"/>
                    <a:pt x="601" y="8173"/>
                    <a:pt x="4471" y="8740"/>
                  </a:cubicBezTo>
                  <a:cubicBezTo>
                    <a:pt x="4805" y="8788"/>
                    <a:pt x="5094" y="8810"/>
                    <a:pt x="5342" y="8810"/>
                  </a:cubicBezTo>
                  <a:cubicBezTo>
                    <a:pt x="7688" y="8810"/>
                    <a:pt x="6406" y="6872"/>
                    <a:pt x="6406" y="6872"/>
                  </a:cubicBezTo>
                  <a:cubicBezTo>
                    <a:pt x="4171" y="5972"/>
                    <a:pt x="4571" y="3136"/>
                    <a:pt x="5138" y="1568"/>
                  </a:cubicBezTo>
                  <a:lnTo>
                    <a:pt x="14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1691022" y="1616434"/>
              <a:ext cx="370780" cy="548253"/>
            </a:xfrm>
            <a:custGeom>
              <a:avLst/>
              <a:gdLst/>
              <a:ahLst/>
              <a:cxnLst/>
              <a:rect l="l" t="t" r="r" b="b"/>
              <a:pathLst>
                <a:path w="13043" h="19286" extrusionOk="0">
                  <a:moveTo>
                    <a:pt x="10908" y="0"/>
                  </a:moveTo>
                  <a:cubicBezTo>
                    <a:pt x="10908" y="0"/>
                    <a:pt x="3970" y="4837"/>
                    <a:pt x="1635" y="8273"/>
                  </a:cubicBezTo>
                  <a:cubicBezTo>
                    <a:pt x="601" y="9774"/>
                    <a:pt x="167" y="15645"/>
                    <a:pt x="0" y="19114"/>
                  </a:cubicBezTo>
                  <a:cubicBezTo>
                    <a:pt x="192" y="19236"/>
                    <a:pt x="621" y="19285"/>
                    <a:pt x="1054" y="19285"/>
                  </a:cubicBezTo>
                  <a:cubicBezTo>
                    <a:pt x="1448" y="19285"/>
                    <a:pt x="1845" y="19244"/>
                    <a:pt x="2068" y="19181"/>
                  </a:cubicBezTo>
                  <a:cubicBezTo>
                    <a:pt x="2635" y="16512"/>
                    <a:pt x="4370" y="12943"/>
                    <a:pt x="4904" y="10975"/>
                  </a:cubicBezTo>
                  <a:cubicBezTo>
                    <a:pt x="5271" y="9541"/>
                    <a:pt x="13043" y="3670"/>
                    <a:pt x="13043" y="3670"/>
                  </a:cubicBezTo>
                  <a:lnTo>
                    <a:pt x="10908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1665409" y="2143650"/>
              <a:ext cx="131847" cy="94863"/>
            </a:xfrm>
            <a:custGeom>
              <a:avLst/>
              <a:gdLst/>
              <a:ahLst/>
              <a:cxnLst/>
              <a:rect l="l" t="t" r="r" b="b"/>
              <a:pathLst>
                <a:path w="4638" h="3337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0" y="1402"/>
                    <a:pt x="1401" y="3337"/>
                    <a:pt x="1401" y="3337"/>
                  </a:cubicBezTo>
                  <a:lnTo>
                    <a:pt x="4637" y="2770"/>
                  </a:lnTo>
                  <a:lnTo>
                    <a:pt x="2969" y="6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1705235" y="2221120"/>
              <a:ext cx="94863" cy="85368"/>
            </a:xfrm>
            <a:custGeom>
              <a:avLst/>
              <a:gdLst/>
              <a:ahLst/>
              <a:cxnLst/>
              <a:rect l="l" t="t" r="r" b="b"/>
              <a:pathLst>
                <a:path w="3337" h="3003" extrusionOk="0">
                  <a:moveTo>
                    <a:pt x="3236" y="1"/>
                  </a:moveTo>
                  <a:lnTo>
                    <a:pt x="0" y="568"/>
                  </a:lnTo>
                  <a:lnTo>
                    <a:pt x="401" y="3003"/>
                  </a:lnTo>
                  <a:lnTo>
                    <a:pt x="3336" y="2636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1817126" y="1580388"/>
              <a:ext cx="330015" cy="304430"/>
            </a:xfrm>
            <a:custGeom>
              <a:avLst/>
              <a:gdLst/>
              <a:ahLst/>
              <a:cxnLst/>
              <a:rect l="l" t="t" r="r" b="b"/>
              <a:pathLst>
                <a:path w="11609" h="10709" extrusionOk="0">
                  <a:moveTo>
                    <a:pt x="8507" y="1"/>
                  </a:moveTo>
                  <a:cubicBezTo>
                    <a:pt x="3903" y="1"/>
                    <a:pt x="1" y="5071"/>
                    <a:pt x="1" y="5071"/>
                  </a:cubicBezTo>
                  <a:lnTo>
                    <a:pt x="3170" y="10708"/>
                  </a:lnTo>
                  <a:cubicBezTo>
                    <a:pt x="5171" y="9441"/>
                    <a:pt x="7072" y="8040"/>
                    <a:pt x="8874" y="6505"/>
                  </a:cubicBezTo>
                  <a:cubicBezTo>
                    <a:pt x="11609" y="4070"/>
                    <a:pt x="11409" y="34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1961253" y="1685370"/>
              <a:ext cx="125507" cy="163401"/>
            </a:xfrm>
            <a:custGeom>
              <a:avLst/>
              <a:gdLst/>
              <a:ahLst/>
              <a:cxnLst/>
              <a:rect l="l" t="t" r="r" b="b"/>
              <a:pathLst>
                <a:path w="4415" h="5748" extrusionOk="0">
                  <a:moveTo>
                    <a:pt x="3807" y="1"/>
                  </a:moveTo>
                  <a:cubicBezTo>
                    <a:pt x="3737" y="1"/>
                    <a:pt x="3647" y="25"/>
                    <a:pt x="3537" y="77"/>
                  </a:cubicBezTo>
                  <a:cubicBezTo>
                    <a:pt x="1902" y="811"/>
                    <a:pt x="268" y="3346"/>
                    <a:pt x="1" y="5748"/>
                  </a:cubicBezTo>
                  <a:cubicBezTo>
                    <a:pt x="735" y="5248"/>
                    <a:pt x="1669" y="4580"/>
                    <a:pt x="2569" y="3813"/>
                  </a:cubicBezTo>
                  <a:cubicBezTo>
                    <a:pt x="3586" y="1840"/>
                    <a:pt x="4415" y="1"/>
                    <a:pt x="3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2135741" y="1544939"/>
              <a:ext cx="214343" cy="92389"/>
            </a:xfrm>
            <a:custGeom>
              <a:avLst/>
              <a:gdLst/>
              <a:ahLst/>
              <a:cxnLst/>
              <a:rect l="l" t="t" r="r" b="b"/>
              <a:pathLst>
                <a:path w="7540" h="3250" extrusionOk="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2135741" y="1544939"/>
              <a:ext cx="214343" cy="92389"/>
            </a:xfrm>
            <a:custGeom>
              <a:avLst/>
              <a:gdLst/>
              <a:ahLst/>
              <a:cxnLst/>
              <a:rect l="l" t="t" r="r" b="b"/>
              <a:pathLst>
                <a:path w="7540" h="3250" extrusionOk="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1952725" y="1580388"/>
              <a:ext cx="555701" cy="762426"/>
            </a:xfrm>
            <a:custGeom>
              <a:avLst/>
              <a:gdLst/>
              <a:ahLst/>
              <a:cxnLst/>
              <a:rect l="l" t="t" r="r" b="b"/>
              <a:pathLst>
                <a:path w="19548" h="26820" extrusionOk="0">
                  <a:moveTo>
                    <a:pt x="3981" y="0"/>
                  </a:moveTo>
                  <a:cubicBezTo>
                    <a:pt x="2406" y="0"/>
                    <a:pt x="1136" y="1387"/>
                    <a:pt x="1268" y="2970"/>
                  </a:cubicBezTo>
                  <a:cubicBezTo>
                    <a:pt x="2002" y="13244"/>
                    <a:pt x="67" y="22817"/>
                    <a:pt x="1" y="24985"/>
                  </a:cubicBezTo>
                  <a:lnTo>
                    <a:pt x="15145" y="26820"/>
                  </a:lnTo>
                  <a:cubicBezTo>
                    <a:pt x="19548" y="11175"/>
                    <a:pt x="16846" y="2169"/>
                    <a:pt x="16846" y="2169"/>
                  </a:cubicBezTo>
                  <a:cubicBezTo>
                    <a:pt x="15478" y="1602"/>
                    <a:pt x="14044" y="1168"/>
                    <a:pt x="12576" y="835"/>
                  </a:cubicBezTo>
                  <a:cubicBezTo>
                    <a:pt x="10441" y="468"/>
                    <a:pt x="8273" y="201"/>
                    <a:pt x="6138" y="68"/>
                  </a:cubicBezTo>
                  <a:cubicBezTo>
                    <a:pt x="5405" y="1"/>
                    <a:pt x="4704" y="1"/>
                    <a:pt x="4037" y="1"/>
                  </a:cubicBezTo>
                  <a:cubicBezTo>
                    <a:pt x="4018" y="0"/>
                    <a:pt x="4000" y="0"/>
                    <a:pt x="3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2384198" y="1461873"/>
              <a:ext cx="561386" cy="320520"/>
            </a:xfrm>
            <a:custGeom>
              <a:avLst/>
              <a:gdLst/>
              <a:ahLst/>
              <a:cxnLst/>
              <a:rect l="l" t="t" r="r" b="b"/>
              <a:pathLst>
                <a:path w="19748" h="11275" extrusionOk="0">
                  <a:moveTo>
                    <a:pt x="18247" y="0"/>
                  </a:moveTo>
                  <a:cubicBezTo>
                    <a:pt x="16312" y="2068"/>
                    <a:pt x="13243" y="3336"/>
                    <a:pt x="11108" y="5104"/>
                  </a:cubicBezTo>
                  <a:cubicBezTo>
                    <a:pt x="10041" y="5838"/>
                    <a:pt x="34" y="7205"/>
                    <a:pt x="34" y="7205"/>
                  </a:cubicBezTo>
                  <a:lnTo>
                    <a:pt x="0" y="11275"/>
                  </a:lnTo>
                  <a:cubicBezTo>
                    <a:pt x="0" y="11275"/>
                    <a:pt x="8973" y="10274"/>
                    <a:pt x="12776" y="8406"/>
                  </a:cubicBezTo>
                  <a:cubicBezTo>
                    <a:pt x="15845" y="6905"/>
                    <a:pt x="18180" y="4070"/>
                    <a:pt x="19748" y="1068"/>
                  </a:cubicBezTo>
                  <a:cubicBezTo>
                    <a:pt x="19481" y="734"/>
                    <a:pt x="18714" y="67"/>
                    <a:pt x="1824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2263751" y="1602248"/>
              <a:ext cx="366061" cy="255023"/>
            </a:xfrm>
            <a:custGeom>
              <a:avLst/>
              <a:gdLst/>
              <a:ahLst/>
              <a:cxnLst/>
              <a:rect l="l" t="t" r="r" b="b"/>
              <a:pathLst>
                <a:path w="12877" h="8971" extrusionOk="0">
                  <a:moveTo>
                    <a:pt x="8006" y="0"/>
                  </a:moveTo>
                  <a:cubicBezTo>
                    <a:pt x="6511" y="0"/>
                    <a:pt x="5025" y="185"/>
                    <a:pt x="3570" y="566"/>
                  </a:cubicBezTo>
                  <a:cubicBezTo>
                    <a:pt x="1" y="1500"/>
                    <a:pt x="735" y="6570"/>
                    <a:pt x="2970" y="8505"/>
                  </a:cubicBezTo>
                  <a:cubicBezTo>
                    <a:pt x="3351" y="8836"/>
                    <a:pt x="3936" y="8971"/>
                    <a:pt x="4637" y="8971"/>
                  </a:cubicBezTo>
                  <a:cubicBezTo>
                    <a:pt x="7677" y="8971"/>
                    <a:pt x="12877" y="6437"/>
                    <a:pt x="12877" y="6437"/>
                  </a:cubicBezTo>
                  <a:lnTo>
                    <a:pt x="10208" y="132"/>
                  </a:lnTo>
                  <a:cubicBezTo>
                    <a:pt x="9473" y="45"/>
                    <a:pt x="8738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892453" y="1415395"/>
              <a:ext cx="87272" cy="101969"/>
            </a:xfrm>
            <a:custGeom>
              <a:avLst/>
              <a:gdLst/>
              <a:ahLst/>
              <a:cxnLst/>
              <a:rect l="l" t="t" r="r" b="b"/>
              <a:pathLst>
                <a:path w="3070" h="3587" extrusionOk="0">
                  <a:moveTo>
                    <a:pt x="2269" y="1"/>
                  </a:moveTo>
                  <a:lnTo>
                    <a:pt x="1" y="2002"/>
                  </a:lnTo>
                  <a:lnTo>
                    <a:pt x="968" y="3470"/>
                  </a:lnTo>
                  <a:cubicBezTo>
                    <a:pt x="1244" y="3549"/>
                    <a:pt x="1526" y="3586"/>
                    <a:pt x="1806" y="3586"/>
                  </a:cubicBezTo>
                  <a:cubicBezTo>
                    <a:pt x="2237" y="3586"/>
                    <a:pt x="2665" y="3498"/>
                    <a:pt x="3069" y="3336"/>
                  </a:cubicBezTo>
                  <a:lnTo>
                    <a:pt x="22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2955681" y="1415395"/>
              <a:ext cx="50288" cy="94863"/>
            </a:xfrm>
            <a:custGeom>
              <a:avLst/>
              <a:gdLst/>
              <a:ahLst/>
              <a:cxnLst/>
              <a:rect l="l" t="t" r="r" b="b"/>
              <a:pathLst>
                <a:path w="1769" h="3337" extrusionOk="0">
                  <a:moveTo>
                    <a:pt x="1" y="1"/>
                  </a:moveTo>
                  <a:lnTo>
                    <a:pt x="801" y="3336"/>
                  </a:lnTo>
                  <a:lnTo>
                    <a:pt x="1669" y="2869"/>
                  </a:lnTo>
                  <a:lnTo>
                    <a:pt x="1769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2394631" y="1348903"/>
              <a:ext cx="16147" cy="23964"/>
            </a:xfrm>
            <a:custGeom>
              <a:avLst/>
              <a:gdLst/>
              <a:ahLst/>
              <a:cxnLst/>
              <a:rect l="l" t="t" r="r" b="b"/>
              <a:pathLst>
                <a:path w="568" h="843" extrusionOk="0">
                  <a:moveTo>
                    <a:pt x="265" y="1"/>
                  </a:moveTo>
                  <a:cubicBezTo>
                    <a:pt x="119" y="1"/>
                    <a:pt x="31" y="189"/>
                    <a:pt x="0" y="405"/>
                  </a:cubicBezTo>
                  <a:cubicBezTo>
                    <a:pt x="0" y="638"/>
                    <a:pt x="100" y="805"/>
                    <a:pt x="267" y="839"/>
                  </a:cubicBezTo>
                  <a:cubicBezTo>
                    <a:pt x="277" y="841"/>
                    <a:pt x="287" y="842"/>
                    <a:pt x="296" y="842"/>
                  </a:cubicBezTo>
                  <a:cubicBezTo>
                    <a:pt x="419" y="842"/>
                    <a:pt x="534" y="655"/>
                    <a:pt x="534" y="438"/>
                  </a:cubicBezTo>
                  <a:cubicBezTo>
                    <a:pt x="567" y="205"/>
                    <a:pt x="434" y="38"/>
                    <a:pt x="300" y="5"/>
                  </a:cubicBezTo>
                  <a:cubicBezTo>
                    <a:pt x="288" y="2"/>
                    <a:pt x="276" y="1"/>
                    <a:pt x="2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386074" y="1359449"/>
              <a:ext cx="31327" cy="64900"/>
            </a:xfrm>
            <a:custGeom>
              <a:avLst/>
              <a:gdLst/>
              <a:ahLst/>
              <a:cxnLst/>
              <a:rect l="l" t="t" r="r" b="b"/>
              <a:pathLst>
                <a:path w="1102" h="2283" extrusionOk="0">
                  <a:moveTo>
                    <a:pt x="101" y="1"/>
                  </a:moveTo>
                  <a:lnTo>
                    <a:pt x="1" y="2202"/>
                  </a:lnTo>
                  <a:cubicBezTo>
                    <a:pt x="148" y="2256"/>
                    <a:pt x="300" y="2282"/>
                    <a:pt x="451" y="2282"/>
                  </a:cubicBezTo>
                  <a:cubicBezTo>
                    <a:pt x="677" y="2282"/>
                    <a:pt x="902" y="2222"/>
                    <a:pt x="1102" y="2102"/>
                  </a:cubicBezTo>
                  <a:cubicBezTo>
                    <a:pt x="701" y="1435"/>
                    <a:pt x="334" y="734"/>
                    <a:pt x="10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2376608" y="1311094"/>
              <a:ext cx="33203" cy="2751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167" y="0"/>
                  </a:moveTo>
                  <a:cubicBezTo>
                    <a:pt x="67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467" y="334"/>
                    <a:pt x="734" y="567"/>
                    <a:pt x="901" y="901"/>
                  </a:cubicBezTo>
                  <a:cubicBezTo>
                    <a:pt x="901" y="934"/>
                    <a:pt x="968" y="968"/>
                    <a:pt x="1001" y="968"/>
                  </a:cubicBezTo>
                  <a:lnTo>
                    <a:pt x="1068" y="968"/>
                  </a:lnTo>
                  <a:cubicBezTo>
                    <a:pt x="1134" y="934"/>
                    <a:pt x="1168" y="868"/>
                    <a:pt x="1134" y="801"/>
                  </a:cubicBezTo>
                  <a:cubicBezTo>
                    <a:pt x="934" y="401"/>
                    <a:pt x="567" y="10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2174545" y="1212877"/>
              <a:ext cx="240013" cy="320890"/>
            </a:xfrm>
            <a:custGeom>
              <a:avLst/>
              <a:gdLst/>
              <a:ahLst/>
              <a:cxnLst/>
              <a:rect l="l" t="t" r="r" b="b"/>
              <a:pathLst>
                <a:path w="8443" h="11288" extrusionOk="0">
                  <a:moveTo>
                    <a:pt x="3790" y="0"/>
                  </a:moveTo>
                  <a:cubicBezTo>
                    <a:pt x="1809" y="0"/>
                    <a:pt x="0" y="1639"/>
                    <a:pt x="103" y="3856"/>
                  </a:cubicBezTo>
                  <a:cubicBezTo>
                    <a:pt x="137" y="6691"/>
                    <a:pt x="37" y="8359"/>
                    <a:pt x="1371" y="9960"/>
                  </a:cubicBezTo>
                  <a:cubicBezTo>
                    <a:pt x="2121" y="10868"/>
                    <a:pt x="3150" y="11288"/>
                    <a:pt x="4170" y="11288"/>
                  </a:cubicBezTo>
                  <a:cubicBezTo>
                    <a:pt x="5736" y="11288"/>
                    <a:pt x="7277" y="10297"/>
                    <a:pt x="7742" y="8559"/>
                  </a:cubicBezTo>
                  <a:cubicBezTo>
                    <a:pt x="8443" y="6057"/>
                    <a:pt x="8242" y="1821"/>
                    <a:pt x="5541" y="453"/>
                  </a:cubicBezTo>
                  <a:cubicBezTo>
                    <a:pt x="4972" y="142"/>
                    <a:pt x="4373" y="0"/>
                    <a:pt x="379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2080734" y="1133962"/>
              <a:ext cx="414416" cy="357931"/>
            </a:xfrm>
            <a:custGeom>
              <a:avLst/>
              <a:gdLst/>
              <a:ahLst/>
              <a:cxnLst/>
              <a:rect l="l" t="t" r="r" b="b"/>
              <a:pathLst>
                <a:path w="14578" h="12591" extrusionOk="0">
                  <a:moveTo>
                    <a:pt x="8828" y="0"/>
                  </a:moveTo>
                  <a:cubicBezTo>
                    <a:pt x="7667" y="0"/>
                    <a:pt x="7306" y="1128"/>
                    <a:pt x="7306" y="1128"/>
                  </a:cubicBezTo>
                  <a:cubicBezTo>
                    <a:pt x="7306" y="1128"/>
                    <a:pt x="7751" y="733"/>
                    <a:pt x="8419" y="733"/>
                  </a:cubicBezTo>
                  <a:cubicBezTo>
                    <a:pt x="8979" y="733"/>
                    <a:pt x="9697" y="1010"/>
                    <a:pt x="10442" y="2028"/>
                  </a:cubicBezTo>
                  <a:cubicBezTo>
                    <a:pt x="10913" y="2660"/>
                    <a:pt x="10694" y="2879"/>
                    <a:pt x="10102" y="2879"/>
                  </a:cubicBezTo>
                  <a:cubicBezTo>
                    <a:pt x="8768" y="2879"/>
                    <a:pt x="5539" y="1770"/>
                    <a:pt x="4024" y="1770"/>
                  </a:cubicBezTo>
                  <a:cubicBezTo>
                    <a:pt x="3832" y="1770"/>
                    <a:pt x="3667" y="1788"/>
                    <a:pt x="3537" y="1828"/>
                  </a:cubicBezTo>
                  <a:cubicBezTo>
                    <a:pt x="1902" y="2329"/>
                    <a:pt x="1068" y="4430"/>
                    <a:pt x="2036" y="5564"/>
                  </a:cubicBezTo>
                  <a:cubicBezTo>
                    <a:pt x="1" y="6798"/>
                    <a:pt x="4171" y="12402"/>
                    <a:pt x="4171" y="12402"/>
                  </a:cubicBezTo>
                  <a:cubicBezTo>
                    <a:pt x="4604" y="12531"/>
                    <a:pt x="5004" y="12590"/>
                    <a:pt x="5372" y="12590"/>
                  </a:cubicBezTo>
                  <a:cubicBezTo>
                    <a:pt x="8440" y="12590"/>
                    <a:pt x="9338" y="8508"/>
                    <a:pt x="9041" y="6632"/>
                  </a:cubicBezTo>
                  <a:cubicBezTo>
                    <a:pt x="11509" y="6398"/>
                    <a:pt x="14578" y="3896"/>
                    <a:pt x="11342" y="1228"/>
                  </a:cubicBezTo>
                  <a:cubicBezTo>
                    <a:pt x="10248" y="304"/>
                    <a:pt x="9430" y="0"/>
                    <a:pt x="8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2291808" y="1346145"/>
              <a:ext cx="69647" cy="87926"/>
            </a:xfrm>
            <a:custGeom>
              <a:avLst/>
              <a:gdLst/>
              <a:ahLst/>
              <a:cxnLst/>
              <a:rect l="l" t="t" r="r" b="b"/>
              <a:pathLst>
                <a:path w="2450" h="3093" extrusionOk="0">
                  <a:moveTo>
                    <a:pt x="1054" y="0"/>
                  </a:moveTo>
                  <a:cubicBezTo>
                    <a:pt x="425" y="0"/>
                    <a:pt x="1" y="625"/>
                    <a:pt x="148" y="1302"/>
                  </a:cubicBezTo>
                  <a:cubicBezTo>
                    <a:pt x="248" y="1936"/>
                    <a:pt x="582" y="2503"/>
                    <a:pt x="1115" y="2904"/>
                  </a:cubicBezTo>
                  <a:cubicBezTo>
                    <a:pt x="1290" y="3035"/>
                    <a:pt x="1461" y="3093"/>
                    <a:pt x="1618" y="3093"/>
                  </a:cubicBezTo>
                  <a:cubicBezTo>
                    <a:pt x="2058" y="3093"/>
                    <a:pt x="2392" y="2636"/>
                    <a:pt x="2416" y="2070"/>
                  </a:cubicBezTo>
                  <a:cubicBezTo>
                    <a:pt x="2450" y="1336"/>
                    <a:pt x="2116" y="202"/>
                    <a:pt x="1315" y="35"/>
                  </a:cubicBezTo>
                  <a:cubicBezTo>
                    <a:pt x="1225" y="11"/>
                    <a:pt x="1138" y="0"/>
                    <a:pt x="1054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1406519" y="2290649"/>
              <a:ext cx="824085" cy="1725862"/>
            </a:xfrm>
            <a:custGeom>
              <a:avLst/>
              <a:gdLst/>
              <a:ahLst/>
              <a:cxnLst/>
              <a:rect l="l" t="t" r="r" b="b"/>
              <a:pathLst>
                <a:path w="28989" h="60711" extrusionOk="0">
                  <a:moveTo>
                    <a:pt x="19215" y="0"/>
                  </a:moveTo>
                  <a:cubicBezTo>
                    <a:pt x="19215" y="0"/>
                    <a:pt x="16780" y="19481"/>
                    <a:pt x="15345" y="29021"/>
                  </a:cubicBezTo>
                  <a:cubicBezTo>
                    <a:pt x="14011" y="37794"/>
                    <a:pt x="1" y="58009"/>
                    <a:pt x="1" y="58009"/>
                  </a:cubicBezTo>
                  <a:lnTo>
                    <a:pt x="4471" y="60710"/>
                  </a:lnTo>
                  <a:cubicBezTo>
                    <a:pt x="4471" y="60710"/>
                    <a:pt x="21883" y="39329"/>
                    <a:pt x="24051" y="30522"/>
                  </a:cubicBezTo>
                  <a:cubicBezTo>
                    <a:pt x="26020" y="22450"/>
                    <a:pt x="28988" y="1168"/>
                    <a:pt x="28988" y="1168"/>
                  </a:cubicBezTo>
                  <a:lnTo>
                    <a:pt x="19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2080734" y="2514430"/>
              <a:ext cx="109076" cy="573724"/>
            </a:xfrm>
            <a:custGeom>
              <a:avLst/>
              <a:gdLst/>
              <a:ahLst/>
              <a:cxnLst/>
              <a:rect l="l" t="t" r="r" b="b"/>
              <a:pathLst>
                <a:path w="3837" h="20182" extrusionOk="0">
                  <a:moveTo>
                    <a:pt x="2636" y="1"/>
                  </a:moveTo>
                  <a:cubicBezTo>
                    <a:pt x="2469" y="1"/>
                    <a:pt x="2269" y="67"/>
                    <a:pt x="2169" y="201"/>
                  </a:cubicBezTo>
                  <a:cubicBezTo>
                    <a:pt x="1035" y="1268"/>
                    <a:pt x="1035" y="3103"/>
                    <a:pt x="801" y="4504"/>
                  </a:cubicBezTo>
                  <a:cubicBezTo>
                    <a:pt x="101" y="8807"/>
                    <a:pt x="1" y="13210"/>
                    <a:pt x="468" y="17547"/>
                  </a:cubicBezTo>
                  <a:cubicBezTo>
                    <a:pt x="535" y="18280"/>
                    <a:pt x="635" y="19048"/>
                    <a:pt x="801" y="19781"/>
                  </a:cubicBezTo>
                  <a:cubicBezTo>
                    <a:pt x="801" y="19915"/>
                    <a:pt x="835" y="20048"/>
                    <a:pt x="902" y="20182"/>
                  </a:cubicBezTo>
                  <a:cubicBezTo>
                    <a:pt x="1869" y="15512"/>
                    <a:pt x="2970" y="8674"/>
                    <a:pt x="3837" y="3036"/>
                  </a:cubicBezTo>
                  <a:cubicBezTo>
                    <a:pt x="3837" y="3003"/>
                    <a:pt x="3837" y="2969"/>
                    <a:pt x="3837" y="2936"/>
                  </a:cubicBezTo>
                  <a:cubicBezTo>
                    <a:pt x="3837" y="1969"/>
                    <a:pt x="3537" y="1001"/>
                    <a:pt x="3003" y="201"/>
                  </a:cubicBezTo>
                  <a:cubicBezTo>
                    <a:pt x="2936" y="67"/>
                    <a:pt x="2803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2099724" y="2308672"/>
              <a:ext cx="303464" cy="1986627"/>
            </a:xfrm>
            <a:custGeom>
              <a:avLst/>
              <a:gdLst/>
              <a:ahLst/>
              <a:cxnLst/>
              <a:rect l="l" t="t" r="r" b="b"/>
              <a:pathLst>
                <a:path w="10675" h="69884" extrusionOk="0">
                  <a:moveTo>
                    <a:pt x="0" y="0"/>
                  </a:moveTo>
                  <a:cubicBezTo>
                    <a:pt x="0" y="0"/>
                    <a:pt x="1434" y="21049"/>
                    <a:pt x="1434" y="30755"/>
                  </a:cubicBezTo>
                  <a:cubicBezTo>
                    <a:pt x="1434" y="39662"/>
                    <a:pt x="1368" y="69883"/>
                    <a:pt x="1368" y="69883"/>
                  </a:cubicBezTo>
                  <a:lnTo>
                    <a:pt x="6204" y="69883"/>
                  </a:lnTo>
                  <a:cubicBezTo>
                    <a:pt x="6204" y="69883"/>
                    <a:pt x="9607" y="39695"/>
                    <a:pt x="10141" y="30655"/>
                  </a:cubicBezTo>
                  <a:cubicBezTo>
                    <a:pt x="10674" y="21983"/>
                    <a:pt x="9974" y="1201"/>
                    <a:pt x="9974" y="12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36"/>
            <p:cNvGrpSpPr/>
            <p:nvPr/>
          </p:nvGrpSpPr>
          <p:grpSpPr>
            <a:xfrm>
              <a:off x="967485" y="768697"/>
              <a:ext cx="610708" cy="327883"/>
              <a:chOff x="967485" y="768697"/>
              <a:chExt cx="610708" cy="327883"/>
            </a:xfrm>
          </p:grpSpPr>
          <p:sp>
            <p:nvSpPr>
              <p:cNvPr id="665" name="Google Shape;665;p36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801" extrusionOk="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1" extrusionOk="0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935" extrusionOk="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935" extrusionOk="0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568" extrusionOk="0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568" extrusionOk="0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0639" extrusionOk="0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602" extrusionOk="0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35" extrusionOk="0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801" extrusionOk="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1" extrusionOk="0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935" extrusionOk="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935" extrusionOk="0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568" extrusionOk="0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568" extrusionOk="0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0639" extrusionOk="0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602" extrusionOk="0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35" extrusionOk="0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" name="Google Shape;683;p36"/>
            <p:cNvGrpSpPr/>
            <p:nvPr/>
          </p:nvGrpSpPr>
          <p:grpSpPr>
            <a:xfrm>
              <a:off x="3096335" y="1844024"/>
              <a:ext cx="1039309" cy="543676"/>
              <a:chOff x="3096335" y="1844024"/>
              <a:chExt cx="1039309" cy="543676"/>
            </a:xfrm>
          </p:grpSpPr>
          <p:sp>
            <p:nvSpPr>
              <p:cNvPr id="684" name="Google Shape;684;p36"/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5622" extrusionOk="0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4393" extrusionOk="0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9542" extrusionOk="0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435" extrusionOk="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101" extrusionOk="0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19" extrusionOk="0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1135" extrusionOk="0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6"/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202" extrusionOk="0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6"/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721" extrusionOk="0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6"/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27" extrusionOk="0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6"/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368" extrusionOk="0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1435" extrusionOk="0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285" extrusionOk="0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43" extrusionOk="0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768" extrusionOk="0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802" extrusionOk="0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4759" extrusionOk="0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952" extrusionOk="0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901" extrusionOk="0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935" extrusionOk="0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5962" extrusionOk="0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5345" extrusionOk="0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598" extrusionOk="0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164" extrusionOk="0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6"/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8" extrusionOk="0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18" extrusionOk="0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9" extrusionOk="0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1" name="Google Shape;711;p36"/>
            <p:cNvSpPr/>
            <p:nvPr/>
          </p:nvSpPr>
          <p:spPr>
            <a:xfrm>
              <a:off x="4421057" y="943612"/>
              <a:ext cx="579409" cy="327115"/>
            </a:xfrm>
            <a:custGeom>
              <a:avLst/>
              <a:gdLst/>
              <a:ahLst/>
              <a:cxnLst/>
              <a:rect l="l" t="t" r="r" b="b"/>
              <a:pathLst>
                <a:path w="20382" h="11507" extrusionOk="0">
                  <a:moveTo>
                    <a:pt x="19468" y="0"/>
                  </a:moveTo>
                  <a:cubicBezTo>
                    <a:pt x="19350" y="0"/>
                    <a:pt x="19229" y="27"/>
                    <a:pt x="19114" y="85"/>
                  </a:cubicBezTo>
                  <a:lnTo>
                    <a:pt x="534" y="9925"/>
                  </a:lnTo>
                  <a:cubicBezTo>
                    <a:pt x="134" y="10125"/>
                    <a:pt x="0" y="10659"/>
                    <a:pt x="234" y="11059"/>
                  </a:cubicBezTo>
                  <a:cubicBezTo>
                    <a:pt x="401" y="11326"/>
                    <a:pt x="667" y="11493"/>
                    <a:pt x="968" y="11493"/>
                  </a:cubicBezTo>
                  <a:cubicBezTo>
                    <a:pt x="1012" y="11502"/>
                    <a:pt x="1055" y="11506"/>
                    <a:pt x="1095" y="11506"/>
                  </a:cubicBezTo>
                  <a:cubicBezTo>
                    <a:pt x="1206" y="11506"/>
                    <a:pt x="1304" y="11475"/>
                    <a:pt x="1401" y="11426"/>
                  </a:cubicBezTo>
                  <a:lnTo>
                    <a:pt x="19881" y="1553"/>
                  </a:lnTo>
                  <a:cubicBezTo>
                    <a:pt x="20248" y="1319"/>
                    <a:pt x="20382" y="819"/>
                    <a:pt x="20181" y="452"/>
                  </a:cubicBezTo>
                  <a:cubicBezTo>
                    <a:pt x="20039" y="167"/>
                    <a:pt x="19761" y="0"/>
                    <a:pt x="1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422961" y="1187776"/>
              <a:ext cx="565167" cy="188759"/>
            </a:xfrm>
            <a:custGeom>
              <a:avLst/>
              <a:gdLst/>
              <a:ahLst/>
              <a:cxnLst/>
              <a:rect l="l" t="t" r="r" b="b"/>
              <a:pathLst>
                <a:path w="19881" h="6640" extrusionOk="0">
                  <a:moveTo>
                    <a:pt x="871" y="1"/>
                  </a:moveTo>
                  <a:cubicBezTo>
                    <a:pt x="514" y="1"/>
                    <a:pt x="183" y="245"/>
                    <a:pt x="100" y="602"/>
                  </a:cubicBezTo>
                  <a:cubicBezTo>
                    <a:pt x="0" y="1069"/>
                    <a:pt x="300" y="1536"/>
                    <a:pt x="767" y="1670"/>
                  </a:cubicBezTo>
                  <a:lnTo>
                    <a:pt x="18847" y="6607"/>
                  </a:lnTo>
                  <a:lnTo>
                    <a:pt x="19014" y="6640"/>
                  </a:lnTo>
                  <a:cubicBezTo>
                    <a:pt x="19381" y="6640"/>
                    <a:pt x="19714" y="6406"/>
                    <a:pt x="19781" y="6040"/>
                  </a:cubicBezTo>
                  <a:cubicBezTo>
                    <a:pt x="19881" y="5606"/>
                    <a:pt x="19614" y="5172"/>
                    <a:pt x="19214" y="5072"/>
                  </a:cubicBezTo>
                  <a:lnTo>
                    <a:pt x="1101" y="35"/>
                  </a:lnTo>
                  <a:cubicBezTo>
                    <a:pt x="1025" y="12"/>
                    <a:pt x="947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3838492" y="820890"/>
              <a:ext cx="637600" cy="449609"/>
            </a:xfrm>
            <a:custGeom>
              <a:avLst/>
              <a:gdLst/>
              <a:ahLst/>
              <a:cxnLst/>
              <a:rect l="l" t="t" r="r" b="b"/>
              <a:pathLst>
                <a:path w="22429" h="15816" extrusionOk="0">
                  <a:moveTo>
                    <a:pt x="1341" y="0"/>
                  </a:moveTo>
                  <a:cubicBezTo>
                    <a:pt x="577" y="0"/>
                    <a:pt x="1" y="1157"/>
                    <a:pt x="913" y="1667"/>
                  </a:cubicBezTo>
                  <a:lnTo>
                    <a:pt x="21027" y="15677"/>
                  </a:lnTo>
                  <a:cubicBezTo>
                    <a:pt x="21160" y="15743"/>
                    <a:pt x="21294" y="15810"/>
                    <a:pt x="21461" y="15810"/>
                  </a:cubicBezTo>
                  <a:cubicBezTo>
                    <a:pt x="21488" y="15813"/>
                    <a:pt x="21516" y="15815"/>
                    <a:pt x="21543" y="15815"/>
                  </a:cubicBezTo>
                  <a:cubicBezTo>
                    <a:pt x="21787" y="15815"/>
                    <a:pt x="22045" y="15686"/>
                    <a:pt x="22195" y="15476"/>
                  </a:cubicBezTo>
                  <a:cubicBezTo>
                    <a:pt x="22428" y="15076"/>
                    <a:pt x="22328" y="14542"/>
                    <a:pt x="21928" y="14309"/>
                  </a:cubicBezTo>
                  <a:lnTo>
                    <a:pt x="1913" y="232"/>
                  </a:lnTo>
                  <a:cubicBezTo>
                    <a:pt x="1724" y="69"/>
                    <a:pt x="1527" y="0"/>
                    <a:pt x="1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3848299" y="1187747"/>
              <a:ext cx="627793" cy="113881"/>
            </a:xfrm>
            <a:custGeom>
              <a:avLst/>
              <a:gdLst/>
              <a:ahLst/>
              <a:cxnLst/>
              <a:rect l="l" t="t" r="r" b="b"/>
              <a:pathLst>
                <a:path w="22084" h="4006" extrusionOk="0">
                  <a:moveTo>
                    <a:pt x="21057" y="0"/>
                  </a:moveTo>
                  <a:cubicBezTo>
                    <a:pt x="21033" y="0"/>
                    <a:pt x="21008" y="1"/>
                    <a:pt x="20982" y="3"/>
                  </a:cubicBezTo>
                  <a:lnTo>
                    <a:pt x="868" y="2238"/>
                  </a:lnTo>
                  <a:cubicBezTo>
                    <a:pt x="368" y="2305"/>
                    <a:pt x="1" y="2738"/>
                    <a:pt x="101" y="3239"/>
                  </a:cubicBezTo>
                  <a:cubicBezTo>
                    <a:pt x="201" y="3672"/>
                    <a:pt x="601" y="3972"/>
                    <a:pt x="1035" y="4006"/>
                  </a:cubicBezTo>
                  <a:lnTo>
                    <a:pt x="1201" y="4006"/>
                  </a:lnTo>
                  <a:lnTo>
                    <a:pt x="21282" y="1671"/>
                  </a:lnTo>
                  <a:cubicBezTo>
                    <a:pt x="21749" y="1637"/>
                    <a:pt x="22083" y="1204"/>
                    <a:pt x="21983" y="737"/>
                  </a:cubicBezTo>
                  <a:cubicBezTo>
                    <a:pt x="21888" y="293"/>
                    <a:pt x="21522" y="0"/>
                    <a:pt x="2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653366" y="758264"/>
              <a:ext cx="328139" cy="69249"/>
            </a:xfrm>
            <a:custGeom>
              <a:avLst/>
              <a:gdLst/>
              <a:ahLst/>
              <a:cxnLst/>
              <a:rect l="l" t="t" r="r" b="b"/>
              <a:pathLst>
                <a:path w="11543" h="2436" extrusionOk="0">
                  <a:moveTo>
                    <a:pt x="1" y="0"/>
                  </a:moveTo>
                  <a:lnTo>
                    <a:pt x="8073" y="2435"/>
                  </a:lnTo>
                  <a:lnTo>
                    <a:pt x="11542" y="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818905" y="684467"/>
              <a:ext cx="114762" cy="290330"/>
            </a:xfrm>
            <a:custGeom>
              <a:avLst/>
              <a:gdLst/>
              <a:ahLst/>
              <a:cxnLst/>
              <a:rect l="l" t="t" r="r" b="b"/>
              <a:pathLst>
                <a:path w="4037" h="10213" extrusionOk="0">
                  <a:moveTo>
                    <a:pt x="1311" y="1"/>
                  </a:moveTo>
                  <a:cubicBezTo>
                    <a:pt x="617" y="1"/>
                    <a:pt x="30" y="585"/>
                    <a:pt x="1" y="1329"/>
                  </a:cubicBezTo>
                  <a:lnTo>
                    <a:pt x="1" y="8500"/>
                  </a:lnTo>
                  <a:cubicBezTo>
                    <a:pt x="67" y="9334"/>
                    <a:pt x="734" y="10035"/>
                    <a:pt x="1568" y="10101"/>
                  </a:cubicBezTo>
                  <a:lnTo>
                    <a:pt x="2469" y="10202"/>
                  </a:lnTo>
                  <a:cubicBezTo>
                    <a:pt x="2528" y="10209"/>
                    <a:pt x="2586" y="10212"/>
                    <a:pt x="2643" y="10212"/>
                  </a:cubicBezTo>
                  <a:cubicBezTo>
                    <a:pt x="3373" y="10212"/>
                    <a:pt x="4003" y="9640"/>
                    <a:pt x="4003" y="8867"/>
                  </a:cubicBezTo>
                  <a:lnTo>
                    <a:pt x="4037" y="1796"/>
                  </a:lnTo>
                  <a:cubicBezTo>
                    <a:pt x="4003" y="928"/>
                    <a:pt x="3336" y="228"/>
                    <a:pt x="2469" y="128"/>
                  </a:cubicBezTo>
                  <a:lnTo>
                    <a:pt x="1568" y="28"/>
                  </a:lnTo>
                  <a:cubicBezTo>
                    <a:pt x="1481" y="9"/>
                    <a:pt x="1395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3836132" y="906883"/>
              <a:ext cx="79512" cy="172384"/>
            </a:xfrm>
            <a:custGeom>
              <a:avLst/>
              <a:gdLst/>
              <a:ahLst/>
              <a:cxnLst/>
              <a:rect l="l" t="t" r="r" b="b"/>
              <a:pathLst>
                <a:path w="2797" h="6064" extrusionOk="0">
                  <a:moveTo>
                    <a:pt x="601" y="1"/>
                  </a:moveTo>
                  <a:cubicBezTo>
                    <a:pt x="274" y="1"/>
                    <a:pt x="1" y="308"/>
                    <a:pt x="62" y="643"/>
                  </a:cubicBezTo>
                  <a:lnTo>
                    <a:pt x="762" y="5480"/>
                  </a:lnTo>
                  <a:cubicBezTo>
                    <a:pt x="835" y="5860"/>
                    <a:pt x="1172" y="6063"/>
                    <a:pt x="1482" y="6063"/>
                  </a:cubicBezTo>
                  <a:cubicBezTo>
                    <a:pt x="1743" y="6063"/>
                    <a:pt x="1984" y="5918"/>
                    <a:pt x="2030" y="5613"/>
                  </a:cubicBezTo>
                  <a:lnTo>
                    <a:pt x="2764" y="910"/>
                  </a:lnTo>
                  <a:cubicBezTo>
                    <a:pt x="2797" y="543"/>
                    <a:pt x="2497" y="209"/>
                    <a:pt x="2130" y="176"/>
                  </a:cubicBezTo>
                  <a:lnTo>
                    <a:pt x="695" y="9"/>
                  </a:lnTo>
                  <a:cubicBezTo>
                    <a:pt x="664" y="3"/>
                    <a:pt x="632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3847361" y="656352"/>
              <a:ext cx="58816" cy="56827"/>
            </a:xfrm>
            <a:custGeom>
              <a:avLst/>
              <a:gdLst/>
              <a:ahLst/>
              <a:cxnLst/>
              <a:rect l="l" t="t" r="r" b="b"/>
              <a:pathLst>
                <a:path w="2069" h="1999" extrusionOk="0">
                  <a:moveTo>
                    <a:pt x="870" y="1"/>
                  </a:moveTo>
                  <a:cubicBezTo>
                    <a:pt x="402" y="1"/>
                    <a:pt x="0" y="375"/>
                    <a:pt x="0" y="883"/>
                  </a:cubicBezTo>
                  <a:cubicBezTo>
                    <a:pt x="34" y="1450"/>
                    <a:pt x="467" y="1917"/>
                    <a:pt x="1034" y="1984"/>
                  </a:cubicBezTo>
                  <a:cubicBezTo>
                    <a:pt x="1086" y="1994"/>
                    <a:pt x="1138" y="1998"/>
                    <a:pt x="1189" y="1998"/>
                  </a:cubicBezTo>
                  <a:cubicBezTo>
                    <a:pt x="1661" y="1998"/>
                    <a:pt x="2068" y="1598"/>
                    <a:pt x="2068" y="1117"/>
                  </a:cubicBezTo>
                  <a:cubicBezTo>
                    <a:pt x="2035" y="550"/>
                    <a:pt x="1601" y="83"/>
                    <a:pt x="1034" y="16"/>
                  </a:cubicBezTo>
                  <a:cubicBezTo>
                    <a:pt x="979" y="6"/>
                    <a:pt x="92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3876755" y="585681"/>
              <a:ext cx="375527" cy="77778"/>
            </a:xfrm>
            <a:custGeom>
              <a:avLst/>
              <a:gdLst/>
              <a:ahLst/>
              <a:cxnLst/>
              <a:rect l="l" t="t" r="r" b="b"/>
              <a:pathLst>
                <a:path w="13210" h="2736" extrusionOk="0">
                  <a:moveTo>
                    <a:pt x="4103" y="0"/>
                  </a:moveTo>
                  <a:lnTo>
                    <a:pt x="0" y="1868"/>
                  </a:lnTo>
                  <a:lnTo>
                    <a:pt x="13210" y="2735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3475643" y="611266"/>
              <a:ext cx="401140" cy="80649"/>
            </a:xfrm>
            <a:custGeom>
              <a:avLst/>
              <a:gdLst/>
              <a:ahLst/>
              <a:cxnLst/>
              <a:rect l="l" t="t" r="r" b="b"/>
              <a:pathLst>
                <a:path w="14111" h="2837" extrusionOk="0">
                  <a:moveTo>
                    <a:pt x="0" y="1"/>
                  </a:moveTo>
                  <a:lnTo>
                    <a:pt x="9941" y="2836"/>
                  </a:lnTo>
                  <a:lnTo>
                    <a:pt x="14110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743453" y="1224788"/>
              <a:ext cx="224776" cy="46507"/>
            </a:xfrm>
            <a:custGeom>
              <a:avLst/>
              <a:gdLst/>
              <a:ahLst/>
              <a:cxnLst/>
              <a:rect l="l" t="t" r="r" b="b"/>
              <a:pathLst>
                <a:path w="7907" h="1636" extrusionOk="0">
                  <a:moveTo>
                    <a:pt x="1" y="1"/>
                  </a:moveTo>
                  <a:lnTo>
                    <a:pt x="5505" y="1635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3826495" y="1173249"/>
              <a:ext cx="96739" cy="242344"/>
            </a:xfrm>
            <a:custGeom>
              <a:avLst/>
              <a:gdLst/>
              <a:ahLst/>
              <a:cxnLst/>
              <a:rect l="l" t="t" r="r" b="b"/>
              <a:pathLst>
                <a:path w="3403" h="8525" extrusionOk="0">
                  <a:moveTo>
                    <a:pt x="1166" y="0"/>
                  </a:moveTo>
                  <a:cubicBezTo>
                    <a:pt x="540" y="0"/>
                    <a:pt x="31" y="503"/>
                    <a:pt x="0" y="1147"/>
                  </a:cubicBezTo>
                  <a:lnTo>
                    <a:pt x="0" y="7151"/>
                  </a:lnTo>
                  <a:cubicBezTo>
                    <a:pt x="34" y="7885"/>
                    <a:pt x="634" y="8452"/>
                    <a:pt x="1335" y="8485"/>
                  </a:cubicBezTo>
                  <a:lnTo>
                    <a:pt x="2102" y="8519"/>
                  </a:lnTo>
                  <a:cubicBezTo>
                    <a:pt x="2142" y="8522"/>
                    <a:pt x="2181" y="8524"/>
                    <a:pt x="2220" y="8524"/>
                  </a:cubicBezTo>
                  <a:cubicBezTo>
                    <a:pt x="2869" y="8524"/>
                    <a:pt x="3403" y="8014"/>
                    <a:pt x="3403" y="7384"/>
                  </a:cubicBezTo>
                  <a:lnTo>
                    <a:pt x="3403" y="1414"/>
                  </a:lnTo>
                  <a:cubicBezTo>
                    <a:pt x="3369" y="680"/>
                    <a:pt x="2802" y="113"/>
                    <a:pt x="2102" y="79"/>
                  </a:cubicBezTo>
                  <a:lnTo>
                    <a:pt x="1335" y="13"/>
                  </a:lnTo>
                  <a:cubicBezTo>
                    <a:pt x="1278" y="4"/>
                    <a:pt x="1221" y="0"/>
                    <a:pt x="1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3841761" y="1360330"/>
              <a:ext cx="67259" cy="143246"/>
            </a:xfrm>
            <a:custGeom>
              <a:avLst/>
              <a:gdLst/>
              <a:ahLst/>
              <a:cxnLst/>
              <a:rect l="l" t="t" r="r" b="b"/>
              <a:pathLst>
                <a:path w="2366" h="5039" extrusionOk="0">
                  <a:moveTo>
                    <a:pt x="541" y="0"/>
                  </a:moveTo>
                  <a:cubicBezTo>
                    <a:pt x="235" y="0"/>
                    <a:pt x="1" y="255"/>
                    <a:pt x="64" y="570"/>
                  </a:cubicBezTo>
                  <a:lnTo>
                    <a:pt x="664" y="4573"/>
                  </a:lnTo>
                  <a:cubicBezTo>
                    <a:pt x="700" y="4878"/>
                    <a:pt x="948" y="5038"/>
                    <a:pt x="1201" y="5038"/>
                  </a:cubicBezTo>
                  <a:cubicBezTo>
                    <a:pt x="1418" y="5038"/>
                    <a:pt x="1639" y="4920"/>
                    <a:pt x="1732" y="4673"/>
                  </a:cubicBezTo>
                  <a:lnTo>
                    <a:pt x="2332" y="703"/>
                  </a:lnTo>
                  <a:cubicBezTo>
                    <a:pt x="2365" y="370"/>
                    <a:pt x="2132" y="103"/>
                    <a:pt x="1798" y="70"/>
                  </a:cubicBezTo>
                  <a:lnTo>
                    <a:pt x="598" y="3"/>
                  </a:lnTo>
                  <a:cubicBezTo>
                    <a:pt x="579" y="1"/>
                    <a:pt x="56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3851142" y="1149654"/>
              <a:ext cx="49350" cy="46934"/>
            </a:xfrm>
            <a:custGeom>
              <a:avLst/>
              <a:gdLst/>
              <a:ahLst/>
              <a:cxnLst/>
              <a:rect l="l" t="t" r="r" b="b"/>
              <a:pathLst>
                <a:path w="1736" h="1651" extrusionOk="0">
                  <a:moveTo>
                    <a:pt x="749" y="0"/>
                  </a:moveTo>
                  <a:cubicBezTo>
                    <a:pt x="335" y="0"/>
                    <a:pt x="1" y="316"/>
                    <a:pt x="1" y="742"/>
                  </a:cubicBezTo>
                  <a:cubicBezTo>
                    <a:pt x="1" y="1243"/>
                    <a:pt x="401" y="1610"/>
                    <a:pt x="868" y="1643"/>
                  </a:cubicBezTo>
                  <a:cubicBezTo>
                    <a:pt x="905" y="1648"/>
                    <a:pt x="942" y="1651"/>
                    <a:pt x="978" y="1651"/>
                  </a:cubicBezTo>
                  <a:cubicBezTo>
                    <a:pt x="1396" y="1651"/>
                    <a:pt x="1735" y="1308"/>
                    <a:pt x="1735" y="909"/>
                  </a:cubicBezTo>
                  <a:cubicBezTo>
                    <a:pt x="1735" y="409"/>
                    <a:pt x="1335" y="42"/>
                    <a:pt x="868" y="9"/>
                  </a:cubicBezTo>
                  <a:cubicBezTo>
                    <a:pt x="828" y="3"/>
                    <a:pt x="78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875789" y="1084442"/>
              <a:ext cx="261760" cy="53131"/>
            </a:xfrm>
            <a:custGeom>
              <a:avLst/>
              <a:gdLst/>
              <a:ahLst/>
              <a:cxnLst/>
              <a:rect l="l" t="t" r="r" b="b"/>
              <a:pathLst>
                <a:path w="9208" h="1869" extrusionOk="0">
                  <a:moveTo>
                    <a:pt x="2836" y="1"/>
                  </a:moveTo>
                  <a:lnTo>
                    <a:pt x="1" y="1769"/>
                  </a:lnTo>
                  <a:lnTo>
                    <a:pt x="9208" y="1869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3602714" y="1131859"/>
              <a:ext cx="273103" cy="53131"/>
            </a:xfrm>
            <a:custGeom>
              <a:avLst/>
              <a:gdLst/>
              <a:ahLst/>
              <a:cxnLst/>
              <a:rect l="l" t="t" r="r" b="b"/>
              <a:pathLst>
                <a:path w="9607" h="1869" extrusionOk="0">
                  <a:moveTo>
                    <a:pt x="0" y="1"/>
                  </a:moveTo>
                  <a:lnTo>
                    <a:pt x="6738" y="1869"/>
                  </a:lnTo>
                  <a:lnTo>
                    <a:pt x="960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120862" y="1027046"/>
              <a:ext cx="640642" cy="276855"/>
            </a:xfrm>
            <a:custGeom>
              <a:avLst/>
              <a:gdLst/>
              <a:ahLst/>
              <a:cxnLst/>
              <a:rect l="l" t="t" r="r" b="b"/>
              <a:pathLst>
                <a:path w="22536" h="9739" extrusionOk="0">
                  <a:moveTo>
                    <a:pt x="3047" y="0"/>
                  </a:moveTo>
                  <a:cubicBezTo>
                    <a:pt x="1242" y="0"/>
                    <a:pt x="1" y="1914"/>
                    <a:pt x="853" y="3588"/>
                  </a:cubicBezTo>
                  <a:lnTo>
                    <a:pt x="1921" y="5923"/>
                  </a:lnTo>
                  <a:cubicBezTo>
                    <a:pt x="2688" y="7624"/>
                    <a:pt x="4323" y="8791"/>
                    <a:pt x="6191" y="8958"/>
                  </a:cubicBezTo>
                  <a:lnTo>
                    <a:pt x="16698" y="9725"/>
                  </a:lnTo>
                  <a:cubicBezTo>
                    <a:pt x="16807" y="9734"/>
                    <a:pt x="16916" y="9739"/>
                    <a:pt x="17024" y="9739"/>
                  </a:cubicBezTo>
                  <a:cubicBezTo>
                    <a:pt x="18572" y="9739"/>
                    <a:pt x="20017" y="8860"/>
                    <a:pt x="20734" y="7457"/>
                  </a:cubicBezTo>
                  <a:lnTo>
                    <a:pt x="21768" y="5389"/>
                  </a:lnTo>
                  <a:cubicBezTo>
                    <a:pt x="22536" y="3721"/>
                    <a:pt x="21435" y="1753"/>
                    <a:pt x="19633" y="1586"/>
                  </a:cubicBezTo>
                  <a:lnTo>
                    <a:pt x="3355" y="19"/>
                  </a:lnTo>
                  <a:cubicBezTo>
                    <a:pt x="3251" y="6"/>
                    <a:pt x="3148" y="0"/>
                    <a:pt x="3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147016" y="1098911"/>
              <a:ext cx="588876" cy="204991"/>
            </a:xfrm>
            <a:custGeom>
              <a:avLst/>
              <a:gdLst/>
              <a:ahLst/>
              <a:cxnLst/>
              <a:rect l="l" t="t" r="r" b="b"/>
              <a:pathLst>
                <a:path w="20715" h="7211" extrusionOk="0">
                  <a:moveTo>
                    <a:pt x="2089" y="1"/>
                  </a:moveTo>
                  <a:cubicBezTo>
                    <a:pt x="1977" y="1"/>
                    <a:pt x="1868" y="9"/>
                    <a:pt x="1768" y="26"/>
                  </a:cubicBezTo>
                  <a:cubicBezTo>
                    <a:pt x="634" y="192"/>
                    <a:pt x="0" y="1460"/>
                    <a:pt x="567" y="2461"/>
                  </a:cubicBezTo>
                  <a:lnTo>
                    <a:pt x="1001" y="3428"/>
                  </a:lnTo>
                  <a:cubicBezTo>
                    <a:pt x="1768" y="5129"/>
                    <a:pt x="3403" y="6263"/>
                    <a:pt x="5271" y="6430"/>
                  </a:cubicBezTo>
                  <a:lnTo>
                    <a:pt x="15778" y="7197"/>
                  </a:lnTo>
                  <a:cubicBezTo>
                    <a:pt x="15887" y="7206"/>
                    <a:pt x="15996" y="7211"/>
                    <a:pt x="16104" y="7211"/>
                  </a:cubicBezTo>
                  <a:cubicBezTo>
                    <a:pt x="17656" y="7211"/>
                    <a:pt x="19131" y="6330"/>
                    <a:pt x="19848" y="4896"/>
                  </a:cubicBezTo>
                  <a:lnTo>
                    <a:pt x="20248" y="4062"/>
                  </a:lnTo>
                  <a:cubicBezTo>
                    <a:pt x="20715" y="3095"/>
                    <a:pt x="20248" y="1960"/>
                    <a:pt x="19247" y="1560"/>
                  </a:cubicBezTo>
                  <a:cubicBezTo>
                    <a:pt x="19047" y="1493"/>
                    <a:pt x="18847" y="1460"/>
                    <a:pt x="18647" y="1460"/>
                  </a:cubicBezTo>
                  <a:lnTo>
                    <a:pt x="2435" y="26"/>
                  </a:lnTo>
                  <a:cubicBezTo>
                    <a:pt x="2318" y="9"/>
                    <a:pt x="2202" y="1"/>
                    <a:pt x="2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304419" y="1153634"/>
              <a:ext cx="286407" cy="234783"/>
            </a:xfrm>
            <a:custGeom>
              <a:avLst/>
              <a:gdLst/>
              <a:ahLst/>
              <a:cxnLst/>
              <a:rect l="l" t="t" r="r" b="b"/>
              <a:pathLst>
                <a:path w="10075" h="8259" extrusionOk="0">
                  <a:moveTo>
                    <a:pt x="3708" y="0"/>
                  </a:moveTo>
                  <a:cubicBezTo>
                    <a:pt x="1609" y="0"/>
                    <a:pt x="28" y="569"/>
                    <a:pt x="0" y="2871"/>
                  </a:cubicBezTo>
                  <a:cubicBezTo>
                    <a:pt x="0" y="5706"/>
                    <a:pt x="2169" y="8041"/>
                    <a:pt x="5004" y="8241"/>
                  </a:cubicBezTo>
                  <a:cubicBezTo>
                    <a:pt x="5138" y="8253"/>
                    <a:pt x="5271" y="8259"/>
                    <a:pt x="5404" y="8259"/>
                  </a:cubicBezTo>
                  <a:cubicBezTo>
                    <a:pt x="7902" y="8259"/>
                    <a:pt x="10009" y="6206"/>
                    <a:pt x="10041" y="3671"/>
                  </a:cubicBezTo>
                  <a:cubicBezTo>
                    <a:pt x="10074" y="936"/>
                    <a:pt x="7906" y="302"/>
                    <a:pt x="5137" y="69"/>
                  </a:cubicBezTo>
                  <a:cubicBezTo>
                    <a:pt x="4644" y="27"/>
                    <a:pt x="4163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4371735" y="1208385"/>
              <a:ext cx="146032" cy="146544"/>
            </a:xfrm>
            <a:custGeom>
              <a:avLst/>
              <a:gdLst/>
              <a:ahLst/>
              <a:cxnLst/>
              <a:rect l="l" t="t" r="r" b="b"/>
              <a:pathLst>
                <a:path w="5137" h="5155" extrusionOk="0">
                  <a:moveTo>
                    <a:pt x="2345" y="0"/>
                  </a:moveTo>
                  <a:cubicBezTo>
                    <a:pt x="1046" y="0"/>
                    <a:pt x="1" y="1087"/>
                    <a:pt x="1" y="2412"/>
                  </a:cubicBezTo>
                  <a:cubicBezTo>
                    <a:pt x="34" y="3847"/>
                    <a:pt x="1135" y="5014"/>
                    <a:pt x="2569" y="5148"/>
                  </a:cubicBezTo>
                  <a:cubicBezTo>
                    <a:pt x="2629" y="5152"/>
                    <a:pt x="2687" y="5154"/>
                    <a:pt x="2746" y="5154"/>
                  </a:cubicBezTo>
                  <a:cubicBezTo>
                    <a:pt x="4067" y="5154"/>
                    <a:pt x="5136" y="4088"/>
                    <a:pt x="5104" y="2746"/>
                  </a:cubicBezTo>
                  <a:cubicBezTo>
                    <a:pt x="5104" y="1312"/>
                    <a:pt x="4004" y="111"/>
                    <a:pt x="2569" y="11"/>
                  </a:cubicBezTo>
                  <a:cubicBezTo>
                    <a:pt x="2494" y="4"/>
                    <a:pt x="241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399253" y="1235079"/>
              <a:ext cx="90115" cy="92304"/>
            </a:xfrm>
            <a:custGeom>
              <a:avLst/>
              <a:gdLst/>
              <a:ahLst/>
              <a:cxnLst/>
              <a:rect l="l" t="t" r="r" b="b"/>
              <a:pathLst>
                <a:path w="3170" h="3247" extrusionOk="0">
                  <a:moveTo>
                    <a:pt x="1413" y="1"/>
                  </a:moveTo>
                  <a:cubicBezTo>
                    <a:pt x="1055" y="1"/>
                    <a:pt x="707" y="133"/>
                    <a:pt x="467" y="373"/>
                  </a:cubicBezTo>
                  <a:cubicBezTo>
                    <a:pt x="167" y="673"/>
                    <a:pt x="0" y="1040"/>
                    <a:pt x="0" y="1473"/>
                  </a:cubicBezTo>
                  <a:cubicBezTo>
                    <a:pt x="33" y="2374"/>
                    <a:pt x="734" y="3141"/>
                    <a:pt x="1668" y="3241"/>
                  </a:cubicBezTo>
                  <a:cubicBezTo>
                    <a:pt x="1705" y="3245"/>
                    <a:pt x="1742" y="3246"/>
                    <a:pt x="1780" y="3246"/>
                  </a:cubicBezTo>
                  <a:cubicBezTo>
                    <a:pt x="2115" y="3246"/>
                    <a:pt x="2466" y="3114"/>
                    <a:pt x="2735" y="2874"/>
                  </a:cubicBezTo>
                  <a:cubicBezTo>
                    <a:pt x="3036" y="2608"/>
                    <a:pt x="3169" y="2207"/>
                    <a:pt x="3169" y="1807"/>
                  </a:cubicBezTo>
                  <a:cubicBezTo>
                    <a:pt x="3169" y="873"/>
                    <a:pt x="2435" y="106"/>
                    <a:pt x="1535" y="6"/>
                  </a:cubicBezTo>
                  <a:cubicBezTo>
                    <a:pt x="1494" y="2"/>
                    <a:pt x="1454" y="1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65DD0C16-1172-7A88-2482-B73AF7B202CC}"/>
              </a:ext>
            </a:extLst>
          </p:cNvPr>
          <p:cNvSpPr txBox="1"/>
          <p:nvPr/>
        </p:nvSpPr>
        <p:spPr>
          <a:xfrm>
            <a:off x="5022700" y="1714352"/>
            <a:ext cx="3780885" cy="7050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525">
              <a:lnSpc>
                <a:spcPts val="5550"/>
              </a:lnSpc>
              <a:spcBef>
                <a:spcPts val="278"/>
              </a:spcBef>
            </a:pPr>
            <a:r>
              <a:rPr sz="6000" baseline="3034" dirty="0">
                <a:latin typeface="Poppins Black" panose="00000A00000000000000" pitchFamily="2" charset="0"/>
                <a:cs typeface="Poppins Black" panose="00000A00000000000000" pitchFamily="2" charset="0"/>
              </a:rPr>
              <a:t>ASSEMBLING</a:t>
            </a:r>
            <a:endParaRPr sz="36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5" name="Picture 2" descr="ACROM | Facebook">
            <a:extLst>
              <a:ext uri="{FF2B5EF4-FFF2-40B4-BE49-F238E27FC236}">
                <a16:creationId xmlns:a16="http://schemas.microsoft.com/office/drawing/2014/main" id="{FE905B9E-C9D0-A1B7-DC11-C07AA6D94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599074F5-F8E7-5668-0611-F24AE65E6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4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Components Provided</a:t>
            </a:r>
            <a:endParaRPr lang="en-IN" sz="28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8ED0A-B52F-872D-866A-05A1DDC9A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87686"/>
            <a:ext cx="4493419" cy="337006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5AEFFC-5907-8B8F-AF40-720CC72EF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099686"/>
              </p:ext>
            </p:extLst>
          </p:nvPr>
        </p:nvGraphicFramePr>
        <p:xfrm>
          <a:off x="5337803" y="1100132"/>
          <a:ext cx="2584302" cy="37576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2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 No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Components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chasis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Castor Wheel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H-Bridge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150 rpm motors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F-F wires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M-F burg wires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Bluetooth module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IR sensor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Micro switch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Lead acid battery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Wheels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L293D IC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Battery chips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Arduino board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Screw &amp; nuts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8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Screw driver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765" marR="38765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6" name="Picture 2" descr="ACROM | Facebook">
            <a:extLst>
              <a:ext uri="{FF2B5EF4-FFF2-40B4-BE49-F238E27FC236}">
                <a16:creationId xmlns:a16="http://schemas.microsoft.com/office/drawing/2014/main" id="{8B797584-B0B0-2F38-6AC8-A01F00D4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D48890B1-F5B4-ADE8-AABA-391FEA59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862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Step 1 – Attach Motors  to </a:t>
            </a:r>
            <a:r>
              <a:rPr lang="en-IN" sz="2800" dirty="0" err="1">
                <a:latin typeface="Poppins Black" panose="00000A00000000000000" pitchFamily="2" charset="0"/>
                <a:cs typeface="Poppins Black" panose="00000A00000000000000" pitchFamily="2" charset="0"/>
              </a:rPr>
              <a:t>chasis</a:t>
            </a:r>
            <a:endParaRPr lang="en-IN" sz="28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D11AA-B090-A4A5-9A24-8AA008D2B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43" y="1240630"/>
            <a:ext cx="5758569" cy="3100911"/>
          </a:xfrm>
          <a:prstGeom prst="rect">
            <a:avLst/>
          </a:prstGeom>
        </p:spPr>
      </p:pic>
      <p:pic>
        <p:nvPicPr>
          <p:cNvPr id="5" name="Picture 2" descr="ACROM | Facebook">
            <a:extLst>
              <a:ext uri="{FF2B5EF4-FFF2-40B4-BE49-F238E27FC236}">
                <a16:creationId xmlns:a16="http://schemas.microsoft.com/office/drawing/2014/main" id="{C588614F-D3A8-0EBC-318D-0C4596CB8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864E1217-B234-034D-2B92-394CFD9E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3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Step 2 – Attach Wheels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957F1-6A8A-A134-62B7-9C870996F3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31" y="1216908"/>
            <a:ext cx="5562600" cy="3538992"/>
          </a:xfrm>
          <a:prstGeom prst="rect">
            <a:avLst/>
          </a:prstGeom>
        </p:spPr>
      </p:pic>
      <p:pic>
        <p:nvPicPr>
          <p:cNvPr id="5" name="Picture 2" descr="ACROM | Facebook">
            <a:extLst>
              <a:ext uri="{FF2B5EF4-FFF2-40B4-BE49-F238E27FC236}">
                <a16:creationId xmlns:a16="http://schemas.microsoft.com/office/drawing/2014/main" id="{BA927F0C-DACB-BD8A-F2BE-A54D6F43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69121E88-5E10-4988-65D2-7D35AE155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45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Step 3 – Fix castor wheel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DCD3B-277E-5BA6-98C6-CA6FC327DE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 b="21415"/>
          <a:stretch/>
        </p:blipFill>
        <p:spPr>
          <a:xfrm>
            <a:off x="1459707" y="1635917"/>
            <a:ext cx="4343400" cy="2464595"/>
          </a:xfrm>
          <a:prstGeom prst="rect">
            <a:avLst/>
          </a:prstGeom>
        </p:spPr>
      </p:pic>
      <p:pic>
        <p:nvPicPr>
          <p:cNvPr id="3" name="Picture 2" descr="ACROM | Facebook">
            <a:extLst>
              <a:ext uri="{FF2B5EF4-FFF2-40B4-BE49-F238E27FC236}">
                <a16:creationId xmlns:a16="http://schemas.microsoft.com/office/drawing/2014/main" id="{60CB54B2-C4B5-82C7-F31E-78359F3B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81E7F41F-823F-4798-169B-07191591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4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634272" y="387600"/>
            <a:ext cx="8002519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Step 4 – Attach Battery, H bridge, Arduino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FDB56-395D-33DF-8652-59C763FBF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95" y="1200150"/>
            <a:ext cx="5681731" cy="3124200"/>
          </a:xfrm>
          <a:prstGeom prst="rect">
            <a:avLst/>
          </a:prstGeom>
        </p:spPr>
      </p:pic>
      <p:pic>
        <p:nvPicPr>
          <p:cNvPr id="4" name="Picture 2" descr="ACROM | Facebook">
            <a:extLst>
              <a:ext uri="{FF2B5EF4-FFF2-40B4-BE49-F238E27FC236}">
                <a16:creationId xmlns:a16="http://schemas.microsoft.com/office/drawing/2014/main" id="{AA590188-53E2-6DCC-A5B1-CB6643E3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C7D5F5B4-A7A5-6826-C30E-35B0511AA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052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6888094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Don’t connect the battery directly to the Arduino board.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Pay attention in handling the batteries</a:t>
            </a:r>
          </a:p>
          <a:p>
            <a:pPr marL="909638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	</a:t>
            </a:r>
            <a:r>
              <a:rPr lang="en-US" b="1" i="1" dirty="0"/>
              <a:t>Don’t Reverse the terminal </a:t>
            </a:r>
          </a:p>
          <a:p>
            <a:pPr marL="909638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	Red – (+)</a:t>
            </a:r>
            <a:r>
              <a:rPr lang="en-US" dirty="0" err="1"/>
              <a:t>ve</a:t>
            </a:r>
            <a:r>
              <a:rPr lang="en-US" dirty="0"/>
              <a:t>; Black – (-)</a:t>
            </a:r>
            <a:r>
              <a:rPr lang="en-US" dirty="0" err="1"/>
              <a:t>ve</a:t>
            </a:r>
            <a:r>
              <a:rPr lang="en-US" dirty="0"/>
              <a:t>.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Do’s &amp; Don’t</a:t>
            </a:r>
            <a:endParaRPr lang="en-IN" sz="28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96BB1E73-2703-505C-4E71-ED78C9B5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DCD05BF5-53E0-CF10-87AB-0AB6F1B7A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3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6888094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Motor</a:t>
            </a:r>
            <a:r>
              <a:rPr lang="en-IN" dirty="0"/>
              <a:t> – Types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Motor driver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Differential drive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Motors</a:t>
            </a:r>
            <a:endParaRPr lang="en-IN" sz="28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7F7CF5A3-90D2-8637-D762-6895F7CA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3D2B3B2F-1763-38DC-800E-2D26157D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8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1508700" y="1668335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Components of Robots</a:t>
            </a:r>
            <a:endParaRPr sz="2400" dirty="0"/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1"/>
          </p:nvPr>
        </p:nvSpPr>
        <p:spPr>
          <a:xfrm>
            <a:off x="1508699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Sensors (Eyes, Ears, Nose)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Controller (Brain)</a:t>
            </a:r>
          </a:p>
          <a:p>
            <a:pPr marL="7429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Actuators (Legs, Hands)</a:t>
            </a:r>
            <a:endParaRPr lang="en-IN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dirty="0"/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9678BB51-4FCD-F7E7-5B30-7AD3B650A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732C6CD3-2AE3-3B21-582D-AC5B0F49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6888094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Stepper Motor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Servo Motor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Brushless DC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DC Motor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Motors</a:t>
            </a:r>
            <a:endParaRPr lang="en-IN" sz="28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231492D8-EBAF-F731-01AF-FE3518AB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7D7A15BB-787E-E83A-097E-B9076EE1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8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552700" y="2381384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Differential Drive</a:t>
            </a:r>
            <a:endParaRPr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3</a:t>
            </a:r>
            <a:endParaRPr sz="4800" dirty="0"/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573C038B-AB00-E365-A7C6-A40E0E87C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BED6221F-0245-1E97-B7FA-1EE539AD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96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F26B51-4B41-5B26-82DC-C9F602CAAD29}"/>
              </a:ext>
            </a:extLst>
          </p:cNvPr>
          <p:cNvSpPr txBox="1"/>
          <p:nvPr/>
        </p:nvSpPr>
        <p:spPr>
          <a:xfrm>
            <a:off x="1494860" y="3562350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Moving Straight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B7A85-EC0F-D69E-372A-271B8D891208}"/>
              </a:ext>
            </a:extLst>
          </p:cNvPr>
          <p:cNvSpPr txBox="1"/>
          <p:nvPr/>
        </p:nvSpPr>
        <p:spPr>
          <a:xfrm>
            <a:off x="6618770" y="4019550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Spin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2" descr="DifStrtFwrdAni">
            <a:extLst>
              <a:ext uri="{FF2B5EF4-FFF2-40B4-BE49-F238E27FC236}">
                <a16:creationId xmlns:a16="http://schemas.microsoft.com/office/drawing/2014/main" id="{813FB1CD-8335-C919-7079-ABB48E98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09750"/>
            <a:ext cx="38100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ifSpn_Ani">
            <a:extLst>
              <a:ext uri="{FF2B5EF4-FFF2-40B4-BE49-F238E27FC236}">
                <a16:creationId xmlns:a16="http://schemas.microsoft.com/office/drawing/2014/main" id="{767CF64E-AF99-0F1E-E461-C4D0B7D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39065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CROM | Facebook">
            <a:extLst>
              <a:ext uri="{FF2B5EF4-FFF2-40B4-BE49-F238E27FC236}">
                <a16:creationId xmlns:a16="http://schemas.microsoft.com/office/drawing/2014/main" id="{A5FD3553-A40F-BDA6-6033-BB99E4F7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B338DAD6-BBDA-3FFE-ABA3-8325AEF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23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F26B51-4B41-5B26-82DC-C9F602CAAD29}"/>
              </a:ext>
            </a:extLst>
          </p:cNvPr>
          <p:cNvSpPr txBox="1"/>
          <p:nvPr/>
        </p:nvSpPr>
        <p:spPr>
          <a:xfrm>
            <a:off x="1494860" y="3562350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Moving Straight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B7A85-EC0F-D69E-372A-271B8D891208}"/>
              </a:ext>
            </a:extLst>
          </p:cNvPr>
          <p:cNvSpPr txBox="1"/>
          <p:nvPr/>
        </p:nvSpPr>
        <p:spPr>
          <a:xfrm>
            <a:off x="6618770" y="4019550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Spin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3" descr="DifSpn_Ani">
            <a:extLst>
              <a:ext uri="{FF2B5EF4-FFF2-40B4-BE49-F238E27FC236}">
                <a16:creationId xmlns:a16="http://schemas.microsoft.com/office/drawing/2014/main" id="{767CF64E-AF99-0F1E-E461-C4D0B7D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39065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CC83-4D81-1011-670C-8A9958E81017}"/>
              </a:ext>
            </a:extLst>
          </p:cNvPr>
          <p:cNvSpPr txBox="1">
            <a:spLocks/>
          </p:cNvSpPr>
          <p:nvPr/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BBC35B-A44B-4119-B8DA-DE9E3DFADA2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29500-DF6A-D57C-68EF-747E1CA6AC62}"/>
              </a:ext>
            </a:extLst>
          </p:cNvPr>
          <p:cNvSpPr txBox="1"/>
          <p:nvPr/>
        </p:nvSpPr>
        <p:spPr>
          <a:xfrm>
            <a:off x="794889" y="729735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Longer Turn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D4138-5628-8250-2382-88853364D6F0}"/>
              </a:ext>
            </a:extLst>
          </p:cNvPr>
          <p:cNvSpPr txBox="1"/>
          <p:nvPr/>
        </p:nvSpPr>
        <p:spPr>
          <a:xfrm>
            <a:off x="6592576" y="729735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Shorter Turn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2" descr="DifPvyAni">
            <a:extLst>
              <a:ext uri="{FF2B5EF4-FFF2-40B4-BE49-F238E27FC236}">
                <a16:creationId xmlns:a16="http://schemas.microsoft.com/office/drawing/2014/main" id="{63F6687A-F3D0-6D3E-896B-32E195DA4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7155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ifCrvAni">
            <a:extLst>
              <a:ext uri="{FF2B5EF4-FFF2-40B4-BE49-F238E27FC236}">
                <a16:creationId xmlns:a16="http://schemas.microsoft.com/office/drawing/2014/main" id="{16E98B20-87B9-34E3-CE54-CA96DD03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775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CROM | Facebook">
            <a:extLst>
              <a:ext uri="{FF2B5EF4-FFF2-40B4-BE49-F238E27FC236}">
                <a16:creationId xmlns:a16="http://schemas.microsoft.com/office/drawing/2014/main" id="{E15DA2C8-0749-FE4D-7974-2363EBE6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1604CA1C-2695-9443-3923-52DDA38D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87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Poppins Black" panose="00000A00000000000000" pitchFamily="2" charset="0"/>
                <a:cs typeface="Poppins Black" panose="00000A00000000000000" pitchFamily="2" charset="0"/>
              </a:rPr>
              <a:t>H-Bridge</a:t>
            </a:r>
            <a:endParaRPr lang="en-IN" sz="28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4" name="Picture 3" descr="IMG_20141029_112159.jpg">
            <a:extLst>
              <a:ext uri="{FF2B5EF4-FFF2-40B4-BE49-F238E27FC236}">
                <a16:creationId xmlns:a16="http://schemas.microsoft.com/office/drawing/2014/main" id="{C10805FB-BD56-1EAB-B62E-B02B090F84D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2667000" y="500063"/>
            <a:ext cx="3657600" cy="4876800"/>
          </a:xfrm>
          <a:prstGeom prst="rect">
            <a:avLst/>
          </a:prstGeom>
        </p:spPr>
      </p:pic>
      <p:pic>
        <p:nvPicPr>
          <p:cNvPr id="5" name="Picture 2" descr="ACROM | Facebook">
            <a:extLst>
              <a:ext uri="{FF2B5EF4-FFF2-40B4-BE49-F238E27FC236}">
                <a16:creationId xmlns:a16="http://schemas.microsoft.com/office/drawing/2014/main" id="{9A870F9A-B3B5-39EE-D6FB-0D6B428FF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38C2A56C-DC80-D079-038F-EAB01DBF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13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838928-15C3-0BAF-5ACC-F23368F5B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14350"/>
            <a:ext cx="3048000" cy="190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1C9B93-2648-FAB3-A209-47982A7C8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478648"/>
            <a:ext cx="3806563" cy="23791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05EF11-4DED-CBC6-6C0E-2A644A0020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343150"/>
            <a:ext cx="3383280" cy="2114550"/>
          </a:xfrm>
          <a:prstGeom prst="rect">
            <a:avLst/>
          </a:prstGeom>
        </p:spPr>
      </p:pic>
      <p:pic>
        <p:nvPicPr>
          <p:cNvPr id="16" name="Picture 2" descr="ACROM | Facebook">
            <a:extLst>
              <a:ext uri="{FF2B5EF4-FFF2-40B4-BE49-F238E27FC236}">
                <a16:creationId xmlns:a16="http://schemas.microsoft.com/office/drawing/2014/main" id="{3832BF9A-D86C-EE18-001F-22332383E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B11EFD2F-BA2E-0783-0A21-EB96E77E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935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5250900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IN" i="1" dirty="0"/>
              <a:t>// declarations of pins</a:t>
            </a:r>
          </a:p>
          <a:p>
            <a:pPr marL="139700" indent="0">
              <a:buNone/>
            </a:pPr>
            <a:r>
              <a:rPr lang="en-IN" b="1" dirty="0"/>
              <a:t>int r_in1_a = 2,r_in1_b = 3;</a:t>
            </a:r>
          </a:p>
          <a:p>
            <a:pPr marL="139700" indent="0">
              <a:buNone/>
            </a:pPr>
            <a:r>
              <a:rPr lang="en-IN" b="1" dirty="0"/>
              <a:t>void setup() {                </a:t>
            </a:r>
          </a:p>
          <a:p>
            <a:pPr marL="139700" indent="0">
              <a:buNone/>
            </a:pPr>
            <a:r>
              <a:rPr lang="en-IN" dirty="0"/>
              <a:t>  </a:t>
            </a:r>
            <a:r>
              <a:rPr lang="en-IN" i="1" dirty="0"/>
              <a:t>// initialize the digital pin as an output.</a:t>
            </a:r>
          </a:p>
          <a:p>
            <a:pPr marL="139700" indent="0">
              <a:buNone/>
            </a:pPr>
            <a:r>
              <a:rPr lang="en-IN" dirty="0"/>
              <a:t>  </a:t>
            </a:r>
            <a:r>
              <a:rPr lang="en-IN" b="1" dirty="0" err="1"/>
              <a:t>pinMode</a:t>
            </a:r>
            <a:r>
              <a:rPr lang="en-IN" b="1" dirty="0"/>
              <a:t>(r_in1_a, OUTPUT);  </a:t>
            </a:r>
          </a:p>
          <a:p>
            <a:pPr marL="139700" indent="0">
              <a:buNone/>
            </a:pPr>
            <a:r>
              <a:rPr lang="en-IN" dirty="0"/>
              <a:t>  </a:t>
            </a:r>
            <a:r>
              <a:rPr lang="en-IN" b="1" dirty="0" err="1"/>
              <a:t>pinMode</a:t>
            </a:r>
            <a:r>
              <a:rPr lang="en-IN" b="1" dirty="0"/>
              <a:t>(r_in1_b, OUTPUT); </a:t>
            </a:r>
          </a:p>
          <a:p>
            <a:pPr marL="139700" indent="0">
              <a:buNone/>
            </a:pPr>
            <a:r>
              <a:rPr lang="en-IN" b="1" dirty="0"/>
              <a:t>}</a:t>
            </a:r>
          </a:p>
          <a:p>
            <a:pPr marL="139700" indent="0">
              <a:buNone/>
            </a:pPr>
            <a:endParaRPr lang="en-IN" b="1" dirty="0"/>
          </a:p>
          <a:p>
            <a:pPr marL="139700" indent="0">
              <a:buNone/>
            </a:pPr>
            <a:r>
              <a:rPr lang="en-IN" b="1" dirty="0"/>
              <a:t>void loop() </a:t>
            </a:r>
          </a:p>
          <a:p>
            <a:pPr marL="139700" indent="0">
              <a:buNone/>
            </a:pPr>
            <a:r>
              <a:rPr lang="en-IN" b="1" dirty="0"/>
              <a:t>{</a:t>
            </a:r>
          </a:p>
          <a:p>
            <a:pPr marL="139700" indent="0">
              <a:buNone/>
            </a:pPr>
            <a:r>
              <a:rPr lang="en-IN" b="1" dirty="0"/>
              <a:t>  </a:t>
            </a:r>
            <a:r>
              <a:rPr lang="en-IN" b="1" dirty="0" err="1"/>
              <a:t>digitalWrite</a:t>
            </a:r>
            <a:r>
              <a:rPr lang="en-IN" b="1" dirty="0"/>
              <a:t>(r_in1_a, HIGH); </a:t>
            </a:r>
          </a:p>
          <a:p>
            <a:pPr marL="139700" indent="0">
              <a:buNone/>
            </a:pPr>
            <a:r>
              <a:rPr lang="en-IN" b="1" dirty="0"/>
              <a:t>  </a:t>
            </a:r>
            <a:r>
              <a:rPr lang="en-IN" b="1" dirty="0" err="1"/>
              <a:t>digitalWrite</a:t>
            </a:r>
            <a:r>
              <a:rPr lang="en-IN" b="1" dirty="0"/>
              <a:t>(r_in1_b, LOW); </a:t>
            </a:r>
          </a:p>
          <a:p>
            <a:pPr marL="139700" indent="0">
              <a:buNone/>
            </a:pPr>
            <a:r>
              <a:rPr lang="en-IN" b="1" dirty="0"/>
              <a:t>}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Program to Drive a Motor</a:t>
            </a:r>
          </a:p>
        </p:txBody>
      </p: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860E70BE-9659-8DE1-A16F-E3C02F39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07355BF9-8EE3-DAA8-2B2D-E21100BE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51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D5FDBC-A5F1-5F0C-9F06-AAD5299066BA}"/>
              </a:ext>
            </a:extLst>
          </p:cNvPr>
          <p:cNvSpPr/>
          <p:nvPr/>
        </p:nvSpPr>
        <p:spPr>
          <a:xfrm>
            <a:off x="1257300" y="1200150"/>
            <a:ext cx="6629400" cy="267765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IN" sz="1400" i="1" dirty="0">
                <a:latin typeface="Poppins" panose="00000500000000000000" pitchFamily="2" charset="0"/>
                <a:cs typeface="Poppins" panose="00000500000000000000" pitchFamily="2" charset="0"/>
              </a:rPr>
              <a:t>// declarations of pins</a:t>
            </a:r>
          </a:p>
          <a:p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int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r_in1 = 2,r_in2 = 3;</a:t>
            </a:r>
          </a:p>
          <a:p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int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l_in1 = 4,l_in2 = 5;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void setup() {                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sz="1400" i="1" dirty="0">
                <a:latin typeface="Poppins" panose="00000500000000000000" pitchFamily="2" charset="0"/>
                <a:cs typeface="Poppins" panose="00000500000000000000" pitchFamily="2" charset="0"/>
              </a:rPr>
              <a:t>// initialize the digital pin as an output.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(r_in1, OUTPUT);  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(r_in2, OUTPUT); 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(l_in1, OUTPUT);  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(l_in2, OUTPUT);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void loop()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digitalWrite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(r_in1, HIGH);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digitalWrite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(r_in2, LOW);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digitalWrite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(l_in1, HIGH);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digitalWrite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(l_in2, LOW);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pic>
        <p:nvPicPr>
          <p:cNvPr id="3" name="Picture 2" descr="ACROM | Facebook">
            <a:extLst>
              <a:ext uri="{FF2B5EF4-FFF2-40B4-BE49-F238E27FC236}">
                <a16:creationId xmlns:a16="http://schemas.microsoft.com/office/drawing/2014/main" id="{45868297-5B14-237C-204F-AF7C5D085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F75749A9-D654-B8B3-564B-296E87A6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994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35"/>
          <p:cNvGrpSpPr/>
          <p:nvPr/>
        </p:nvGrpSpPr>
        <p:grpSpPr>
          <a:xfrm>
            <a:off x="720000" y="1404900"/>
            <a:ext cx="7704102" cy="3199515"/>
            <a:chOff x="720000" y="1404900"/>
            <a:chExt cx="7704102" cy="3199515"/>
          </a:xfrm>
        </p:grpSpPr>
        <p:sp>
          <p:nvSpPr>
            <p:cNvPr id="521" name="Google Shape;521;p35"/>
            <p:cNvSpPr/>
            <p:nvPr/>
          </p:nvSpPr>
          <p:spPr>
            <a:xfrm rot="5400000">
              <a:off x="4653200" y="2870265"/>
              <a:ext cx="3198300" cy="27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 rot="-5400000">
              <a:off x="1818900" y="306000"/>
              <a:ext cx="3199500" cy="5397300"/>
            </a:xfrm>
            <a:prstGeom prst="round2SameRect">
              <a:avLst>
                <a:gd name="adj1" fmla="val 8139"/>
                <a:gd name="adj2" fmla="val 0"/>
              </a:avLst>
            </a:prstGeom>
            <a:solidFill>
              <a:srgbClr val="C7F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35"/>
            <p:cNvGrpSpPr/>
            <p:nvPr/>
          </p:nvGrpSpPr>
          <p:grpSpPr>
            <a:xfrm>
              <a:off x="6194150" y="1412099"/>
              <a:ext cx="2229952" cy="3192295"/>
              <a:chOff x="6194150" y="1412099"/>
              <a:chExt cx="2229952" cy="3192295"/>
            </a:xfrm>
          </p:grpSpPr>
          <p:sp>
            <p:nvSpPr>
              <p:cNvPr id="524" name="Google Shape;524;p35"/>
              <p:cNvSpPr/>
              <p:nvPr/>
            </p:nvSpPr>
            <p:spPr>
              <a:xfrm>
                <a:off x="6489574" y="4369125"/>
                <a:ext cx="1934528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161716" h="9441" extrusionOk="0">
                    <a:moveTo>
                      <a:pt x="80858" y="1"/>
                    </a:moveTo>
                    <a:cubicBezTo>
                      <a:pt x="36193" y="1"/>
                      <a:pt x="0" y="2136"/>
                      <a:pt x="0" y="4738"/>
                    </a:cubicBezTo>
                    <a:cubicBezTo>
                      <a:pt x="0" y="7339"/>
                      <a:pt x="36193" y="9441"/>
                      <a:pt x="80858" y="9441"/>
                    </a:cubicBezTo>
                    <a:cubicBezTo>
                      <a:pt x="125523" y="9441"/>
                      <a:pt x="161716" y="7339"/>
                      <a:pt x="161716" y="4738"/>
                    </a:cubicBezTo>
                    <a:cubicBezTo>
                      <a:pt x="161716" y="2136"/>
                      <a:pt x="125523" y="1"/>
                      <a:pt x="80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>
                <a:off x="6224403" y="4011707"/>
                <a:ext cx="89812" cy="32670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3110" extrusionOk="0">
                    <a:moveTo>
                      <a:pt x="1" y="0"/>
                    </a:moveTo>
                    <a:lnTo>
                      <a:pt x="1" y="13110"/>
                    </a:lnTo>
                    <a:lnTo>
                      <a:pt x="3603" y="13110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>
                <a:off x="6269308" y="2589448"/>
                <a:ext cx="296772" cy="1891976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75922" extrusionOk="0">
                    <a:moveTo>
                      <a:pt x="7339" y="0"/>
                    </a:moveTo>
                    <a:cubicBezTo>
                      <a:pt x="6905" y="0"/>
                      <a:pt x="6538" y="334"/>
                      <a:pt x="6538" y="801"/>
                    </a:cubicBezTo>
                    <a:lnTo>
                      <a:pt x="6538" y="73986"/>
                    </a:lnTo>
                    <a:cubicBezTo>
                      <a:pt x="6538" y="74820"/>
                      <a:pt x="5838" y="75521"/>
                      <a:pt x="4970" y="75521"/>
                    </a:cubicBezTo>
                    <a:lnTo>
                      <a:pt x="4103" y="75521"/>
                    </a:lnTo>
                    <a:cubicBezTo>
                      <a:pt x="3236" y="75521"/>
                      <a:pt x="2535" y="74820"/>
                      <a:pt x="2535" y="73986"/>
                    </a:cubicBezTo>
                    <a:lnTo>
                      <a:pt x="2535" y="67815"/>
                    </a:lnTo>
                    <a:cubicBezTo>
                      <a:pt x="2535" y="67400"/>
                      <a:pt x="2199" y="67046"/>
                      <a:pt x="1789" y="67046"/>
                    </a:cubicBezTo>
                    <a:cubicBezTo>
                      <a:pt x="1771" y="67046"/>
                      <a:pt x="1753" y="67047"/>
                      <a:pt x="1735" y="67048"/>
                    </a:cubicBezTo>
                    <a:lnTo>
                      <a:pt x="0" y="67048"/>
                    </a:lnTo>
                    <a:lnTo>
                      <a:pt x="0" y="67448"/>
                    </a:lnTo>
                    <a:lnTo>
                      <a:pt x="1735" y="67448"/>
                    </a:lnTo>
                    <a:cubicBezTo>
                      <a:pt x="1935" y="67448"/>
                      <a:pt x="2102" y="67615"/>
                      <a:pt x="2102" y="67815"/>
                    </a:cubicBezTo>
                    <a:lnTo>
                      <a:pt x="2102" y="73953"/>
                    </a:lnTo>
                    <a:cubicBezTo>
                      <a:pt x="2102" y="75054"/>
                      <a:pt x="3002" y="75921"/>
                      <a:pt x="4103" y="75921"/>
                    </a:cubicBezTo>
                    <a:lnTo>
                      <a:pt x="4970" y="75921"/>
                    </a:lnTo>
                    <a:cubicBezTo>
                      <a:pt x="6071" y="75921"/>
                      <a:pt x="6938" y="75054"/>
                      <a:pt x="6938" y="73986"/>
                    </a:cubicBezTo>
                    <a:lnTo>
                      <a:pt x="6938" y="767"/>
                    </a:lnTo>
                    <a:cubicBezTo>
                      <a:pt x="6938" y="567"/>
                      <a:pt x="7139" y="400"/>
                      <a:pt x="7339" y="400"/>
                    </a:cubicBezTo>
                    <a:lnTo>
                      <a:pt x="11909" y="400"/>
                    </a:lnTo>
                    <a:lnTo>
                      <a:pt x="119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>
                <a:off x="6251017" y="2605223"/>
                <a:ext cx="1090624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43765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43765" y="1268"/>
                    </a:lnTo>
                    <a:lnTo>
                      <a:pt x="43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6251017" y="2605223"/>
                <a:ext cx="358300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14377" y="1268"/>
                    </a:lnTo>
                    <a:lnTo>
                      <a:pt x="143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73820"/>
                    </a:lnTo>
                    <a:lnTo>
                      <a:pt x="3102" y="73820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2069"/>
                    </a:lnTo>
                    <a:lnTo>
                      <a:pt x="0" y="73820"/>
                    </a:lnTo>
                    <a:lnTo>
                      <a:pt x="1001" y="73820"/>
                    </a:lnTo>
                    <a:lnTo>
                      <a:pt x="1001" y="1868"/>
                    </a:lnTo>
                    <a:lnTo>
                      <a:pt x="3102" y="1435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>
                <a:off x="6462211" y="2153830"/>
                <a:ext cx="726418" cy="430667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17282" extrusionOk="0">
                    <a:moveTo>
                      <a:pt x="1411" y="1"/>
                    </a:moveTo>
                    <a:cubicBezTo>
                      <a:pt x="604" y="1"/>
                      <a:pt x="1" y="721"/>
                      <a:pt x="131" y="1536"/>
                    </a:cubicBezTo>
                    <a:lnTo>
                      <a:pt x="1933" y="15746"/>
                    </a:lnTo>
                    <a:cubicBezTo>
                      <a:pt x="2066" y="16614"/>
                      <a:pt x="2800" y="17248"/>
                      <a:pt x="3667" y="17281"/>
                    </a:cubicBezTo>
                    <a:lnTo>
                      <a:pt x="27684" y="17281"/>
                    </a:lnTo>
                    <a:cubicBezTo>
                      <a:pt x="27702" y="17282"/>
                      <a:pt x="27719" y="17282"/>
                      <a:pt x="27737" y="17282"/>
                    </a:cubicBezTo>
                    <a:cubicBezTo>
                      <a:pt x="28545" y="17282"/>
                      <a:pt x="29149" y="16530"/>
                      <a:pt x="29019" y="15746"/>
                    </a:cubicBezTo>
                    <a:lnTo>
                      <a:pt x="27217" y="1536"/>
                    </a:lnTo>
                    <a:cubicBezTo>
                      <a:pt x="27084" y="669"/>
                      <a:pt x="26350" y="2"/>
                      <a:pt x="25483" y="2"/>
                    </a:cubicBezTo>
                    <a:lnTo>
                      <a:pt x="1466" y="2"/>
                    </a:lnTo>
                    <a:cubicBezTo>
                      <a:pt x="1447" y="1"/>
                      <a:pt x="1429" y="1"/>
                      <a:pt x="14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6514567" y="2583567"/>
                <a:ext cx="795496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31922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31921" y="870"/>
                    </a:lnTo>
                    <a:cubicBezTo>
                      <a:pt x="31855" y="369"/>
                      <a:pt x="31421" y="3"/>
                      <a:pt x="30921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6514567" y="2583567"/>
                <a:ext cx="22440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9005" y="870"/>
                    </a:lnTo>
                    <a:cubicBezTo>
                      <a:pt x="8905" y="369"/>
                      <a:pt x="8505" y="3"/>
                      <a:pt x="8004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6489573" y="2174638"/>
                <a:ext cx="679170" cy="38905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5612" extrusionOk="0">
                    <a:moveTo>
                      <a:pt x="501" y="1"/>
                    </a:moveTo>
                    <a:cubicBezTo>
                      <a:pt x="368" y="1"/>
                      <a:pt x="234" y="68"/>
                      <a:pt x="134" y="168"/>
                    </a:cubicBezTo>
                    <a:cubicBezTo>
                      <a:pt x="34" y="301"/>
                      <a:pt x="1" y="434"/>
                      <a:pt x="1" y="601"/>
                    </a:cubicBezTo>
                    <a:lnTo>
                      <a:pt x="1835" y="14811"/>
                    </a:lnTo>
                    <a:cubicBezTo>
                      <a:pt x="1902" y="15245"/>
                      <a:pt x="2269" y="15579"/>
                      <a:pt x="2703" y="15612"/>
                    </a:cubicBezTo>
                    <a:lnTo>
                      <a:pt x="26720" y="15612"/>
                    </a:lnTo>
                    <a:cubicBezTo>
                      <a:pt x="26853" y="15612"/>
                      <a:pt x="27020" y="15545"/>
                      <a:pt x="27120" y="15445"/>
                    </a:cubicBezTo>
                    <a:cubicBezTo>
                      <a:pt x="27220" y="15312"/>
                      <a:pt x="27254" y="15178"/>
                      <a:pt x="27220" y="15012"/>
                    </a:cubicBezTo>
                    <a:lnTo>
                      <a:pt x="25419" y="801"/>
                    </a:lnTo>
                    <a:cubicBezTo>
                      <a:pt x="25352" y="368"/>
                      <a:pt x="24952" y="34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>
                <a:off x="6639215" y="2230333"/>
                <a:ext cx="243568" cy="224479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9008" extrusionOk="0">
                    <a:moveTo>
                      <a:pt x="4582" y="3002"/>
                    </a:moveTo>
                    <a:cubicBezTo>
                      <a:pt x="4600" y="3002"/>
                      <a:pt x="4618" y="3002"/>
                      <a:pt x="4637" y="3003"/>
                    </a:cubicBezTo>
                    <a:cubicBezTo>
                      <a:pt x="5537" y="3003"/>
                      <a:pt x="6305" y="3637"/>
                      <a:pt x="6505" y="4504"/>
                    </a:cubicBezTo>
                    <a:cubicBezTo>
                      <a:pt x="6635" y="5320"/>
                      <a:pt x="6032" y="6039"/>
                      <a:pt x="5225" y="6039"/>
                    </a:cubicBezTo>
                    <a:cubicBezTo>
                      <a:pt x="5207" y="6039"/>
                      <a:pt x="5189" y="6039"/>
                      <a:pt x="5170" y="6038"/>
                    </a:cubicBezTo>
                    <a:cubicBezTo>
                      <a:pt x="4270" y="6005"/>
                      <a:pt x="3503" y="5405"/>
                      <a:pt x="3302" y="4537"/>
                    </a:cubicBezTo>
                    <a:cubicBezTo>
                      <a:pt x="3172" y="3722"/>
                      <a:pt x="3775" y="3002"/>
                      <a:pt x="4582" y="3002"/>
                    </a:cubicBezTo>
                    <a:close/>
                    <a:moveTo>
                      <a:pt x="3269" y="1"/>
                    </a:moveTo>
                    <a:lnTo>
                      <a:pt x="3202" y="935"/>
                    </a:lnTo>
                    <a:cubicBezTo>
                      <a:pt x="2935" y="1001"/>
                      <a:pt x="2669" y="1135"/>
                      <a:pt x="2435" y="1268"/>
                    </a:cubicBezTo>
                    <a:lnTo>
                      <a:pt x="1468" y="768"/>
                    </a:lnTo>
                    <a:lnTo>
                      <a:pt x="500" y="1902"/>
                    </a:lnTo>
                    <a:lnTo>
                      <a:pt x="1168" y="2736"/>
                    </a:lnTo>
                    <a:cubicBezTo>
                      <a:pt x="1067" y="2970"/>
                      <a:pt x="1001" y="3236"/>
                      <a:pt x="967" y="3503"/>
                    </a:cubicBezTo>
                    <a:lnTo>
                      <a:pt x="0" y="3737"/>
                    </a:lnTo>
                    <a:lnTo>
                      <a:pt x="267" y="5305"/>
                    </a:lnTo>
                    <a:lnTo>
                      <a:pt x="1301" y="5538"/>
                    </a:lnTo>
                    <a:cubicBezTo>
                      <a:pt x="1434" y="5805"/>
                      <a:pt x="1601" y="6072"/>
                      <a:pt x="1768" y="6305"/>
                    </a:cubicBezTo>
                    <a:lnTo>
                      <a:pt x="1401" y="7139"/>
                    </a:lnTo>
                    <a:lnTo>
                      <a:pt x="2769" y="8240"/>
                    </a:lnTo>
                    <a:lnTo>
                      <a:pt x="3536" y="7740"/>
                    </a:lnTo>
                    <a:cubicBezTo>
                      <a:pt x="3803" y="7873"/>
                      <a:pt x="4103" y="8006"/>
                      <a:pt x="4403" y="8073"/>
                    </a:cubicBezTo>
                    <a:lnTo>
                      <a:pt x="4803" y="9007"/>
                    </a:lnTo>
                    <a:lnTo>
                      <a:pt x="6471" y="9007"/>
                    </a:lnTo>
                    <a:lnTo>
                      <a:pt x="6571" y="8073"/>
                    </a:lnTo>
                    <a:cubicBezTo>
                      <a:pt x="6838" y="8006"/>
                      <a:pt x="7072" y="7873"/>
                      <a:pt x="7339" y="7740"/>
                    </a:cubicBezTo>
                    <a:lnTo>
                      <a:pt x="8273" y="8240"/>
                    </a:lnTo>
                    <a:lnTo>
                      <a:pt x="9273" y="7139"/>
                    </a:lnTo>
                    <a:lnTo>
                      <a:pt x="8606" y="6305"/>
                    </a:lnTo>
                    <a:cubicBezTo>
                      <a:pt x="8706" y="6038"/>
                      <a:pt x="8773" y="5772"/>
                      <a:pt x="8806" y="5538"/>
                    </a:cubicBezTo>
                    <a:lnTo>
                      <a:pt x="9774" y="5305"/>
                    </a:lnTo>
                    <a:lnTo>
                      <a:pt x="9507" y="3703"/>
                    </a:lnTo>
                    <a:lnTo>
                      <a:pt x="8473" y="3470"/>
                    </a:lnTo>
                    <a:cubicBezTo>
                      <a:pt x="8339" y="3203"/>
                      <a:pt x="8173" y="2936"/>
                      <a:pt x="8006" y="2703"/>
                    </a:cubicBezTo>
                    <a:lnTo>
                      <a:pt x="8373" y="1869"/>
                    </a:lnTo>
                    <a:lnTo>
                      <a:pt x="7005" y="768"/>
                    </a:lnTo>
                    <a:lnTo>
                      <a:pt x="6238" y="1268"/>
                    </a:lnTo>
                    <a:cubicBezTo>
                      <a:pt x="5938" y="1135"/>
                      <a:pt x="5671" y="1001"/>
                      <a:pt x="5371" y="935"/>
                    </a:cubicBezTo>
                    <a:lnTo>
                      <a:pt x="49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>
                <a:off x="6876947" y="2348377"/>
                <a:ext cx="133845" cy="12305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938" extrusionOk="0">
                    <a:moveTo>
                      <a:pt x="1668" y="0"/>
                    </a:moveTo>
                    <a:lnTo>
                      <a:pt x="867" y="334"/>
                    </a:lnTo>
                    <a:lnTo>
                      <a:pt x="1068" y="868"/>
                    </a:lnTo>
                    <a:cubicBezTo>
                      <a:pt x="934" y="968"/>
                      <a:pt x="834" y="1068"/>
                      <a:pt x="767" y="1201"/>
                    </a:cubicBezTo>
                    <a:lnTo>
                      <a:pt x="200" y="1101"/>
                    </a:lnTo>
                    <a:lnTo>
                      <a:pt x="0" y="1935"/>
                    </a:lnTo>
                    <a:lnTo>
                      <a:pt x="501" y="2269"/>
                    </a:lnTo>
                    <a:cubicBezTo>
                      <a:pt x="501" y="2402"/>
                      <a:pt x="534" y="2569"/>
                      <a:pt x="567" y="2702"/>
                    </a:cubicBezTo>
                    <a:lnTo>
                      <a:pt x="167" y="3036"/>
                    </a:lnTo>
                    <a:lnTo>
                      <a:pt x="667" y="3837"/>
                    </a:lnTo>
                    <a:lnTo>
                      <a:pt x="1201" y="3770"/>
                    </a:lnTo>
                    <a:cubicBezTo>
                      <a:pt x="1334" y="3903"/>
                      <a:pt x="1468" y="4003"/>
                      <a:pt x="1601" y="4103"/>
                    </a:cubicBezTo>
                    <a:lnTo>
                      <a:pt x="1601" y="4637"/>
                    </a:lnTo>
                    <a:lnTo>
                      <a:pt x="2502" y="4937"/>
                    </a:lnTo>
                    <a:lnTo>
                      <a:pt x="2769" y="4537"/>
                    </a:lnTo>
                    <a:lnTo>
                      <a:pt x="3236" y="4537"/>
                    </a:lnTo>
                    <a:lnTo>
                      <a:pt x="3669" y="4937"/>
                    </a:lnTo>
                    <a:lnTo>
                      <a:pt x="4470" y="4604"/>
                    </a:lnTo>
                    <a:lnTo>
                      <a:pt x="4270" y="4103"/>
                    </a:lnTo>
                    <a:cubicBezTo>
                      <a:pt x="4403" y="4003"/>
                      <a:pt x="4503" y="3870"/>
                      <a:pt x="4570" y="3770"/>
                    </a:cubicBezTo>
                    <a:lnTo>
                      <a:pt x="5137" y="3837"/>
                    </a:lnTo>
                    <a:lnTo>
                      <a:pt x="5371" y="3003"/>
                    </a:lnTo>
                    <a:lnTo>
                      <a:pt x="4870" y="2702"/>
                    </a:lnTo>
                    <a:cubicBezTo>
                      <a:pt x="4870" y="2536"/>
                      <a:pt x="4837" y="2369"/>
                      <a:pt x="4804" y="2235"/>
                    </a:cubicBezTo>
                    <a:lnTo>
                      <a:pt x="5204" y="1902"/>
                    </a:lnTo>
                    <a:lnTo>
                      <a:pt x="4704" y="1101"/>
                    </a:lnTo>
                    <a:lnTo>
                      <a:pt x="4170" y="1168"/>
                    </a:lnTo>
                    <a:cubicBezTo>
                      <a:pt x="4036" y="1068"/>
                      <a:pt x="3903" y="934"/>
                      <a:pt x="3736" y="868"/>
                    </a:cubicBezTo>
                    <a:lnTo>
                      <a:pt x="3736" y="334"/>
                    </a:lnTo>
                    <a:lnTo>
                      <a:pt x="2836" y="0"/>
                    </a:lnTo>
                    <a:lnTo>
                      <a:pt x="2569" y="401"/>
                    </a:lnTo>
                    <a:lnTo>
                      <a:pt x="2102" y="401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>
                <a:off x="7334122" y="1693341"/>
                <a:ext cx="200357" cy="30676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2310" extrusionOk="0">
                    <a:moveTo>
                      <a:pt x="6972" y="1"/>
                    </a:moveTo>
                    <a:lnTo>
                      <a:pt x="3003" y="3770"/>
                    </a:lnTo>
                    <a:cubicBezTo>
                      <a:pt x="3503" y="5438"/>
                      <a:pt x="3670" y="7240"/>
                      <a:pt x="1235" y="7940"/>
                    </a:cubicBezTo>
                    <a:cubicBezTo>
                      <a:pt x="1235" y="7940"/>
                      <a:pt x="1" y="10642"/>
                      <a:pt x="3003" y="12310"/>
                    </a:cubicBezTo>
                    <a:cubicBezTo>
                      <a:pt x="5138" y="11309"/>
                      <a:pt x="6906" y="9675"/>
                      <a:pt x="8040" y="7606"/>
                    </a:cubicBezTo>
                    <a:cubicBezTo>
                      <a:pt x="6439" y="6205"/>
                      <a:pt x="6672" y="2203"/>
                      <a:pt x="6972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>
                <a:off x="7254329" y="1646493"/>
                <a:ext cx="20808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52" extrusionOk="0">
                    <a:moveTo>
                      <a:pt x="313" y="0"/>
                    </a:moveTo>
                    <a:cubicBezTo>
                      <a:pt x="286" y="0"/>
                      <a:pt x="260" y="4"/>
                      <a:pt x="234" y="13"/>
                    </a:cubicBezTo>
                    <a:cubicBezTo>
                      <a:pt x="67" y="46"/>
                      <a:pt x="0" y="347"/>
                      <a:pt x="67" y="613"/>
                    </a:cubicBezTo>
                    <a:cubicBezTo>
                      <a:pt x="128" y="888"/>
                      <a:pt x="329" y="1051"/>
                      <a:pt x="490" y="1051"/>
                    </a:cubicBezTo>
                    <a:cubicBezTo>
                      <a:pt x="505" y="1051"/>
                      <a:pt x="520" y="1050"/>
                      <a:pt x="534" y="1047"/>
                    </a:cubicBezTo>
                    <a:cubicBezTo>
                      <a:pt x="734" y="980"/>
                      <a:pt x="834" y="713"/>
                      <a:pt x="734" y="413"/>
                    </a:cubicBezTo>
                    <a:cubicBezTo>
                      <a:pt x="647" y="18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>
                <a:off x="7244361" y="1646792"/>
                <a:ext cx="18291" cy="4834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94" extrusionOk="0">
                    <a:moveTo>
                      <a:pt x="0" y="1"/>
                    </a:moveTo>
                    <a:cubicBezTo>
                      <a:pt x="0" y="1"/>
                      <a:pt x="222" y="194"/>
                      <a:pt x="440" y="194"/>
                    </a:cubicBezTo>
                    <a:cubicBezTo>
                      <a:pt x="549" y="194"/>
                      <a:pt x="656" y="146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>
                <a:off x="7244361" y="1592766"/>
                <a:ext cx="40744" cy="2497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02" extrusionOk="0">
                    <a:moveTo>
                      <a:pt x="1468" y="1"/>
                    </a:moveTo>
                    <a:cubicBezTo>
                      <a:pt x="901" y="1"/>
                      <a:pt x="367" y="268"/>
                      <a:pt x="33" y="701"/>
                    </a:cubicBezTo>
                    <a:cubicBezTo>
                      <a:pt x="0" y="801"/>
                      <a:pt x="0" y="901"/>
                      <a:pt x="67" y="968"/>
                    </a:cubicBezTo>
                    <a:cubicBezTo>
                      <a:pt x="100" y="1001"/>
                      <a:pt x="167" y="1001"/>
                      <a:pt x="200" y="1001"/>
                    </a:cubicBezTo>
                    <a:cubicBezTo>
                      <a:pt x="267" y="1001"/>
                      <a:pt x="300" y="968"/>
                      <a:pt x="334" y="935"/>
                    </a:cubicBezTo>
                    <a:cubicBezTo>
                      <a:pt x="567" y="568"/>
                      <a:pt x="1001" y="334"/>
                      <a:pt x="1434" y="334"/>
                    </a:cubicBezTo>
                    <a:cubicBezTo>
                      <a:pt x="1448" y="339"/>
                      <a:pt x="1462" y="341"/>
                      <a:pt x="1475" y="341"/>
                    </a:cubicBezTo>
                    <a:cubicBezTo>
                      <a:pt x="1560" y="341"/>
                      <a:pt x="1635" y="259"/>
                      <a:pt x="1635" y="201"/>
                    </a:cubicBezTo>
                    <a:cubicBezTo>
                      <a:pt x="1635" y="101"/>
                      <a:pt x="1568" y="1"/>
                      <a:pt x="1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5"/>
              <p:cNvSpPr/>
              <p:nvPr/>
            </p:nvSpPr>
            <p:spPr>
              <a:xfrm>
                <a:off x="7270951" y="1678390"/>
                <a:ext cx="26615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207" extrusionOk="0">
                    <a:moveTo>
                      <a:pt x="467" y="1"/>
                    </a:moveTo>
                    <a:cubicBezTo>
                      <a:pt x="401" y="734"/>
                      <a:pt x="234" y="1435"/>
                      <a:pt x="0" y="2135"/>
                    </a:cubicBezTo>
                    <a:cubicBezTo>
                      <a:pt x="123" y="2184"/>
                      <a:pt x="254" y="2206"/>
                      <a:pt x="388" y="2206"/>
                    </a:cubicBezTo>
                    <a:cubicBezTo>
                      <a:pt x="619" y="2206"/>
                      <a:pt x="857" y="2141"/>
                      <a:pt x="1068" y="203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>
                <a:off x="7229385" y="1459048"/>
                <a:ext cx="305943" cy="350649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14071" extrusionOk="0">
                    <a:moveTo>
                      <a:pt x="6117" y="1"/>
                    </a:moveTo>
                    <a:cubicBezTo>
                      <a:pt x="5043" y="1"/>
                      <a:pt x="3949" y="347"/>
                      <a:pt x="3003" y="1097"/>
                    </a:cubicBezTo>
                    <a:cubicBezTo>
                      <a:pt x="1" y="3499"/>
                      <a:pt x="1068" y="8869"/>
                      <a:pt x="2736" y="11771"/>
                    </a:cubicBezTo>
                    <a:cubicBezTo>
                      <a:pt x="3624" y="13309"/>
                      <a:pt x="5114" y="14071"/>
                      <a:pt x="6635" y="14071"/>
                    </a:cubicBezTo>
                    <a:cubicBezTo>
                      <a:pt x="8313" y="14071"/>
                      <a:pt x="10028" y="13142"/>
                      <a:pt x="11008" y="11304"/>
                    </a:cubicBezTo>
                    <a:cubicBezTo>
                      <a:pt x="12276" y="8969"/>
                      <a:pt x="11842" y="7502"/>
                      <a:pt x="11008" y="3932"/>
                    </a:cubicBezTo>
                    <a:cubicBezTo>
                      <a:pt x="10469" y="1482"/>
                      <a:pt x="8338" y="1"/>
                      <a:pt x="6117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7236038" y="1412099"/>
                <a:ext cx="371607" cy="378834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5202" extrusionOk="0">
                    <a:moveTo>
                      <a:pt x="5365" y="1"/>
                    </a:moveTo>
                    <a:cubicBezTo>
                      <a:pt x="5174" y="1"/>
                      <a:pt x="4966" y="25"/>
                      <a:pt x="4737" y="79"/>
                    </a:cubicBezTo>
                    <a:cubicBezTo>
                      <a:pt x="3503" y="379"/>
                      <a:pt x="2669" y="980"/>
                      <a:pt x="2402" y="2180"/>
                    </a:cubicBezTo>
                    <a:cubicBezTo>
                      <a:pt x="2202" y="2914"/>
                      <a:pt x="701" y="2748"/>
                      <a:pt x="367" y="4649"/>
                    </a:cubicBezTo>
                    <a:cubicBezTo>
                      <a:pt x="0" y="6517"/>
                      <a:pt x="1435" y="6283"/>
                      <a:pt x="1702" y="7484"/>
                    </a:cubicBezTo>
                    <a:cubicBezTo>
                      <a:pt x="1942" y="8547"/>
                      <a:pt x="2551" y="8614"/>
                      <a:pt x="3060" y="8614"/>
                    </a:cubicBezTo>
                    <a:cubicBezTo>
                      <a:pt x="3135" y="8614"/>
                      <a:pt x="3207" y="8613"/>
                      <a:pt x="3275" y="8613"/>
                    </a:cubicBezTo>
                    <a:cubicBezTo>
                      <a:pt x="3651" y="8613"/>
                      <a:pt x="3919" y="8656"/>
                      <a:pt x="3837" y="9219"/>
                    </a:cubicBezTo>
                    <a:cubicBezTo>
                      <a:pt x="3236" y="13522"/>
                      <a:pt x="8340" y="12321"/>
                      <a:pt x="8840" y="13589"/>
                    </a:cubicBezTo>
                    <a:cubicBezTo>
                      <a:pt x="9255" y="14749"/>
                      <a:pt x="10082" y="15202"/>
                      <a:pt x="10984" y="15202"/>
                    </a:cubicBezTo>
                    <a:cubicBezTo>
                      <a:pt x="11534" y="15202"/>
                      <a:pt x="12112" y="15034"/>
                      <a:pt x="12643" y="14756"/>
                    </a:cubicBezTo>
                    <a:cubicBezTo>
                      <a:pt x="14044" y="14022"/>
                      <a:pt x="12176" y="13155"/>
                      <a:pt x="13410" y="11854"/>
                    </a:cubicBezTo>
                    <a:cubicBezTo>
                      <a:pt x="14911" y="10253"/>
                      <a:pt x="14811" y="7751"/>
                      <a:pt x="13210" y="6250"/>
                    </a:cubicBezTo>
                    <a:cubicBezTo>
                      <a:pt x="12443" y="5550"/>
                      <a:pt x="13610" y="3848"/>
                      <a:pt x="12876" y="2347"/>
                    </a:cubicBezTo>
                    <a:cubicBezTo>
                      <a:pt x="12337" y="1270"/>
                      <a:pt x="11079" y="803"/>
                      <a:pt x="9881" y="803"/>
                    </a:cubicBezTo>
                    <a:cubicBezTo>
                      <a:pt x="9447" y="803"/>
                      <a:pt x="9021" y="864"/>
                      <a:pt x="8640" y="980"/>
                    </a:cubicBezTo>
                    <a:cubicBezTo>
                      <a:pt x="8473" y="1027"/>
                      <a:pt x="8319" y="1048"/>
                      <a:pt x="8175" y="1048"/>
                    </a:cubicBezTo>
                    <a:cubicBezTo>
                      <a:pt x="7153" y="1048"/>
                      <a:pt x="6635" y="1"/>
                      <a:pt x="5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7280918" y="1619530"/>
                <a:ext cx="69851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3476" extrusionOk="0">
                    <a:moveTo>
                      <a:pt x="1441" y="0"/>
                    </a:moveTo>
                    <a:cubicBezTo>
                      <a:pt x="1199" y="0"/>
                      <a:pt x="952" y="72"/>
                      <a:pt x="735" y="228"/>
                    </a:cubicBezTo>
                    <a:cubicBezTo>
                      <a:pt x="1" y="795"/>
                      <a:pt x="234" y="2062"/>
                      <a:pt x="635" y="2763"/>
                    </a:cubicBezTo>
                    <a:cubicBezTo>
                      <a:pt x="863" y="3201"/>
                      <a:pt x="1255" y="3476"/>
                      <a:pt x="1636" y="3476"/>
                    </a:cubicBezTo>
                    <a:cubicBezTo>
                      <a:pt x="1922" y="3476"/>
                      <a:pt x="2202" y="3321"/>
                      <a:pt x="2402" y="2963"/>
                    </a:cubicBezTo>
                    <a:cubicBezTo>
                      <a:pt x="2736" y="2329"/>
                      <a:pt x="2803" y="1629"/>
                      <a:pt x="2603" y="928"/>
                    </a:cubicBezTo>
                    <a:cubicBezTo>
                      <a:pt x="2488" y="353"/>
                      <a:pt x="1977" y="0"/>
                      <a:pt x="1441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7128809" y="1987616"/>
                <a:ext cx="487136" cy="590230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23685" extrusionOk="0">
                    <a:moveTo>
                      <a:pt x="15878" y="0"/>
                    </a:moveTo>
                    <a:cubicBezTo>
                      <a:pt x="15211" y="2369"/>
                      <a:pt x="14477" y="4771"/>
                      <a:pt x="13710" y="7139"/>
                    </a:cubicBezTo>
                    <a:cubicBezTo>
                      <a:pt x="13343" y="8340"/>
                      <a:pt x="12943" y="9507"/>
                      <a:pt x="12509" y="10675"/>
                    </a:cubicBezTo>
                    <a:cubicBezTo>
                      <a:pt x="12309" y="11275"/>
                      <a:pt x="12076" y="11842"/>
                      <a:pt x="11876" y="12409"/>
                    </a:cubicBezTo>
                    <a:lnTo>
                      <a:pt x="11542" y="13277"/>
                    </a:lnTo>
                    <a:lnTo>
                      <a:pt x="11208" y="14111"/>
                    </a:lnTo>
                    <a:cubicBezTo>
                      <a:pt x="10508" y="15945"/>
                      <a:pt x="8640" y="17446"/>
                      <a:pt x="6605" y="18714"/>
                    </a:cubicBezTo>
                    <a:cubicBezTo>
                      <a:pt x="5571" y="19348"/>
                      <a:pt x="4504" y="19915"/>
                      <a:pt x="3403" y="20448"/>
                    </a:cubicBezTo>
                    <a:cubicBezTo>
                      <a:pt x="2302" y="20949"/>
                      <a:pt x="1135" y="21449"/>
                      <a:pt x="0" y="21883"/>
                    </a:cubicBezTo>
                    <a:lnTo>
                      <a:pt x="501" y="23684"/>
                    </a:lnTo>
                    <a:cubicBezTo>
                      <a:pt x="3069" y="23184"/>
                      <a:pt x="5604" y="22350"/>
                      <a:pt x="8006" y="21216"/>
                    </a:cubicBezTo>
                    <a:cubicBezTo>
                      <a:pt x="9240" y="20615"/>
                      <a:pt x="10408" y="19881"/>
                      <a:pt x="11475" y="19047"/>
                    </a:cubicBezTo>
                    <a:cubicBezTo>
                      <a:pt x="12076" y="18580"/>
                      <a:pt x="12576" y="18080"/>
                      <a:pt x="13076" y="17513"/>
                    </a:cubicBezTo>
                    <a:cubicBezTo>
                      <a:pt x="13310" y="17213"/>
                      <a:pt x="13543" y="16913"/>
                      <a:pt x="13777" y="16579"/>
                    </a:cubicBezTo>
                    <a:lnTo>
                      <a:pt x="14110" y="16045"/>
                    </a:lnTo>
                    <a:lnTo>
                      <a:pt x="14311" y="15578"/>
                    </a:lnTo>
                    <a:lnTo>
                      <a:pt x="14744" y="14678"/>
                    </a:lnTo>
                    <a:lnTo>
                      <a:pt x="15145" y="13777"/>
                    </a:lnTo>
                    <a:cubicBezTo>
                      <a:pt x="15411" y="13177"/>
                      <a:pt x="15645" y="12576"/>
                      <a:pt x="15912" y="12009"/>
                    </a:cubicBezTo>
                    <a:cubicBezTo>
                      <a:pt x="16379" y="10808"/>
                      <a:pt x="16846" y="9574"/>
                      <a:pt x="17279" y="8373"/>
                    </a:cubicBezTo>
                    <a:cubicBezTo>
                      <a:pt x="18113" y="5938"/>
                      <a:pt x="18881" y="3503"/>
                      <a:pt x="19548" y="968"/>
                    </a:cubicBezTo>
                    <a:lnTo>
                      <a:pt x="15878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7070622" y="2512970"/>
                <a:ext cx="106433" cy="74187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977" extrusionOk="0">
                    <a:moveTo>
                      <a:pt x="0" y="0"/>
                    </a:moveTo>
                    <a:lnTo>
                      <a:pt x="501" y="2969"/>
                    </a:lnTo>
                    <a:cubicBezTo>
                      <a:pt x="501" y="2969"/>
                      <a:pt x="631" y="2977"/>
                      <a:pt x="844" y="2977"/>
                    </a:cubicBezTo>
                    <a:cubicBezTo>
                      <a:pt x="1632" y="2977"/>
                      <a:pt x="3561" y="2873"/>
                      <a:pt x="4270" y="1902"/>
                    </a:cubicBezTo>
                    <a:lnTo>
                      <a:pt x="3236" y="5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5"/>
              <p:cNvSpPr/>
              <p:nvPr/>
            </p:nvSpPr>
            <p:spPr>
              <a:xfrm>
                <a:off x="7003713" y="2512970"/>
                <a:ext cx="80641" cy="73987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969" extrusionOk="0">
                    <a:moveTo>
                      <a:pt x="2735" y="0"/>
                    </a:moveTo>
                    <a:lnTo>
                      <a:pt x="334" y="1368"/>
                    </a:lnTo>
                    <a:lnTo>
                      <a:pt x="0" y="2836"/>
                    </a:lnTo>
                    <a:lnTo>
                      <a:pt x="3236" y="2969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>
                <a:off x="7222731" y="1871441"/>
                <a:ext cx="454740" cy="590031"/>
              </a:xfrm>
              <a:custGeom>
                <a:avLst/>
                <a:gdLst/>
                <a:ahLst/>
                <a:cxnLst/>
                <a:rect l="l" t="t" r="r" b="b"/>
                <a:pathLst>
                  <a:path w="18248" h="23677" extrusionOk="0">
                    <a:moveTo>
                      <a:pt x="10108" y="1"/>
                    </a:moveTo>
                    <a:cubicBezTo>
                      <a:pt x="8974" y="1"/>
                      <a:pt x="7840" y="42"/>
                      <a:pt x="6706" y="126"/>
                    </a:cubicBezTo>
                    <a:cubicBezTo>
                      <a:pt x="5271" y="259"/>
                      <a:pt x="3703" y="493"/>
                      <a:pt x="2503" y="693"/>
                    </a:cubicBezTo>
                    <a:cubicBezTo>
                      <a:pt x="1102" y="926"/>
                      <a:pt x="101" y="2094"/>
                      <a:pt x="67" y="3528"/>
                    </a:cubicBezTo>
                    <a:cubicBezTo>
                      <a:pt x="1" y="6197"/>
                      <a:pt x="635" y="12268"/>
                      <a:pt x="3270" y="23676"/>
                    </a:cubicBezTo>
                    <a:lnTo>
                      <a:pt x="17213" y="22809"/>
                    </a:lnTo>
                    <a:cubicBezTo>
                      <a:pt x="16646" y="17505"/>
                      <a:pt x="16446" y="14403"/>
                      <a:pt x="17847" y="5163"/>
                    </a:cubicBezTo>
                    <a:cubicBezTo>
                      <a:pt x="18247" y="2594"/>
                      <a:pt x="16346" y="259"/>
                      <a:pt x="13777" y="126"/>
                    </a:cubicBezTo>
                    <a:lnTo>
                      <a:pt x="13510" y="126"/>
                    </a:lnTo>
                    <a:cubicBezTo>
                      <a:pt x="12376" y="42"/>
                      <a:pt x="11242" y="1"/>
                      <a:pt x="10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>
                <a:off x="7354082" y="1779588"/>
                <a:ext cx="325032" cy="392266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5741" extrusionOk="0">
                    <a:moveTo>
                      <a:pt x="7666" y="0"/>
                    </a:moveTo>
                    <a:cubicBezTo>
                      <a:pt x="7054" y="0"/>
                      <a:pt x="6872" y="776"/>
                      <a:pt x="6872" y="776"/>
                    </a:cubicBezTo>
                    <a:cubicBezTo>
                      <a:pt x="8473" y="3578"/>
                      <a:pt x="0" y="6947"/>
                      <a:pt x="5638" y="8315"/>
                    </a:cubicBezTo>
                    <a:cubicBezTo>
                      <a:pt x="11308" y="9683"/>
                      <a:pt x="6071" y="10683"/>
                      <a:pt x="7239" y="14553"/>
                    </a:cubicBezTo>
                    <a:cubicBezTo>
                      <a:pt x="7486" y="15387"/>
                      <a:pt x="7942" y="15740"/>
                      <a:pt x="8466" y="15740"/>
                    </a:cubicBezTo>
                    <a:cubicBezTo>
                      <a:pt x="10059" y="15740"/>
                      <a:pt x="12279" y="12470"/>
                      <a:pt x="11175" y="9483"/>
                    </a:cubicBezTo>
                    <a:cubicBezTo>
                      <a:pt x="9507" y="4879"/>
                      <a:pt x="13043" y="4879"/>
                      <a:pt x="8873" y="710"/>
                    </a:cubicBezTo>
                    <a:cubicBezTo>
                      <a:pt x="8354" y="179"/>
                      <a:pt x="7961" y="0"/>
                      <a:pt x="76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7495376" y="1753846"/>
                <a:ext cx="96316" cy="52631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2112" extrusionOk="0">
                    <a:moveTo>
                      <a:pt x="2258" y="0"/>
                    </a:moveTo>
                    <a:cubicBezTo>
                      <a:pt x="2207" y="0"/>
                      <a:pt x="2155" y="3"/>
                      <a:pt x="2102" y="8"/>
                    </a:cubicBezTo>
                    <a:lnTo>
                      <a:pt x="1002" y="75"/>
                    </a:lnTo>
                    <a:cubicBezTo>
                      <a:pt x="435" y="75"/>
                      <a:pt x="1" y="642"/>
                      <a:pt x="234" y="1209"/>
                    </a:cubicBezTo>
                    <a:cubicBezTo>
                      <a:pt x="490" y="1752"/>
                      <a:pt x="1082" y="2112"/>
                      <a:pt x="1689" y="2112"/>
                    </a:cubicBezTo>
                    <a:cubicBezTo>
                      <a:pt x="1715" y="2112"/>
                      <a:pt x="1742" y="2111"/>
                      <a:pt x="1769" y="2110"/>
                    </a:cubicBezTo>
                    <a:lnTo>
                      <a:pt x="2870" y="2009"/>
                    </a:lnTo>
                    <a:cubicBezTo>
                      <a:pt x="2886" y="2010"/>
                      <a:pt x="2902" y="2011"/>
                      <a:pt x="2917" y="2011"/>
                    </a:cubicBezTo>
                    <a:cubicBezTo>
                      <a:pt x="3491" y="2011"/>
                      <a:pt x="3865" y="1428"/>
                      <a:pt x="3670" y="909"/>
                    </a:cubicBezTo>
                    <a:cubicBezTo>
                      <a:pt x="3394" y="355"/>
                      <a:pt x="2862" y="0"/>
                      <a:pt x="2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7233546" y="1985124"/>
                <a:ext cx="89787" cy="24274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9741" extrusionOk="0">
                    <a:moveTo>
                      <a:pt x="2536" y="0"/>
                    </a:moveTo>
                    <a:lnTo>
                      <a:pt x="0" y="4170"/>
                    </a:lnTo>
                    <a:cubicBezTo>
                      <a:pt x="201" y="5704"/>
                      <a:pt x="467" y="7572"/>
                      <a:pt x="868" y="9741"/>
                    </a:cubicBezTo>
                    <a:lnTo>
                      <a:pt x="2702" y="8673"/>
                    </a:lnTo>
                    <a:cubicBezTo>
                      <a:pt x="3603" y="2069"/>
                      <a:pt x="2536" y="0"/>
                      <a:pt x="2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6836204" y="1988439"/>
                <a:ext cx="472184" cy="581085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23318" extrusionOk="0">
                    <a:moveTo>
                      <a:pt x="15278" y="1"/>
                    </a:moveTo>
                    <a:cubicBezTo>
                      <a:pt x="14644" y="2302"/>
                      <a:pt x="13977" y="4671"/>
                      <a:pt x="13210" y="7006"/>
                    </a:cubicBezTo>
                    <a:cubicBezTo>
                      <a:pt x="12443" y="9307"/>
                      <a:pt x="11642" y="11642"/>
                      <a:pt x="10742" y="13844"/>
                    </a:cubicBezTo>
                    <a:lnTo>
                      <a:pt x="10575" y="14244"/>
                    </a:lnTo>
                    <a:cubicBezTo>
                      <a:pt x="10542" y="14378"/>
                      <a:pt x="10475" y="14478"/>
                      <a:pt x="10408" y="14611"/>
                    </a:cubicBezTo>
                    <a:cubicBezTo>
                      <a:pt x="10375" y="14711"/>
                      <a:pt x="10341" y="14778"/>
                      <a:pt x="10275" y="14878"/>
                    </a:cubicBezTo>
                    <a:lnTo>
                      <a:pt x="10075" y="15212"/>
                    </a:lnTo>
                    <a:cubicBezTo>
                      <a:pt x="9774" y="15612"/>
                      <a:pt x="9441" y="16012"/>
                      <a:pt x="9074" y="16379"/>
                    </a:cubicBezTo>
                    <a:cubicBezTo>
                      <a:pt x="8273" y="17146"/>
                      <a:pt x="7406" y="17847"/>
                      <a:pt x="6439" y="18447"/>
                    </a:cubicBezTo>
                    <a:cubicBezTo>
                      <a:pt x="5438" y="19081"/>
                      <a:pt x="4404" y="19615"/>
                      <a:pt x="3336" y="20115"/>
                    </a:cubicBezTo>
                    <a:cubicBezTo>
                      <a:pt x="2236" y="20616"/>
                      <a:pt x="1101" y="21083"/>
                      <a:pt x="1" y="21483"/>
                    </a:cubicBezTo>
                    <a:lnTo>
                      <a:pt x="434" y="23317"/>
                    </a:lnTo>
                    <a:cubicBezTo>
                      <a:pt x="3003" y="22850"/>
                      <a:pt x="5505" y="22083"/>
                      <a:pt x="7840" y="20949"/>
                    </a:cubicBezTo>
                    <a:cubicBezTo>
                      <a:pt x="9074" y="20349"/>
                      <a:pt x="10208" y="19581"/>
                      <a:pt x="11242" y="18714"/>
                    </a:cubicBezTo>
                    <a:cubicBezTo>
                      <a:pt x="11809" y="18247"/>
                      <a:pt x="12309" y="17713"/>
                      <a:pt x="12776" y="17146"/>
                    </a:cubicBezTo>
                    <a:lnTo>
                      <a:pt x="13110" y="16679"/>
                    </a:lnTo>
                    <a:cubicBezTo>
                      <a:pt x="13210" y="16546"/>
                      <a:pt x="13310" y="16346"/>
                      <a:pt x="13410" y="16179"/>
                    </a:cubicBezTo>
                    <a:cubicBezTo>
                      <a:pt x="13510" y="16012"/>
                      <a:pt x="13577" y="15845"/>
                      <a:pt x="13677" y="15712"/>
                    </a:cubicBezTo>
                    <a:lnTo>
                      <a:pt x="13877" y="15245"/>
                    </a:lnTo>
                    <a:cubicBezTo>
                      <a:pt x="14177" y="14645"/>
                      <a:pt x="14444" y="14078"/>
                      <a:pt x="14678" y="13510"/>
                    </a:cubicBezTo>
                    <a:cubicBezTo>
                      <a:pt x="14911" y="12910"/>
                      <a:pt x="15178" y="12310"/>
                      <a:pt x="15412" y="11743"/>
                    </a:cubicBezTo>
                    <a:cubicBezTo>
                      <a:pt x="15912" y="10575"/>
                      <a:pt x="16312" y="9374"/>
                      <a:pt x="16746" y="8173"/>
                    </a:cubicBezTo>
                    <a:cubicBezTo>
                      <a:pt x="17580" y="5805"/>
                      <a:pt x="18314" y="3403"/>
                      <a:pt x="18948" y="935"/>
                    </a:cubicBezTo>
                    <a:lnTo>
                      <a:pt x="15278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7148745" y="1893695"/>
                <a:ext cx="186227" cy="278481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11175" extrusionOk="0">
                    <a:moveTo>
                      <a:pt x="4771" y="0"/>
                    </a:moveTo>
                    <a:cubicBezTo>
                      <a:pt x="2269" y="1134"/>
                      <a:pt x="1435" y="2335"/>
                      <a:pt x="1" y="9407"/>
                    </a:cubicBezTo>
                    <a:cubicBezTo>
                      <a:pt x="2069" y="11175"/>
                      <a:pt x="5472" y="11175"/>
                      <a:pt x="5472" y="11175"/>
                    </a:cubicBezTo>
                    <a:lnTo>
                      <a:pt x="7306" y="6438"/>
                    </a:lnTo>
                    <a:cubicBezTo>
                      <a:pt x="7306" y="6438"/>
                      <a:pt x="7473" y="4303"/>
                      <a:pt x="6839" y="2802"/>
                    </a:cubicBezTo>
                    <a:cubicBezTo>
                      <a:pt x="6339" y="1735"/>
                      <a:pt x="5638" y="801"/>
                      <a:pt x="4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6764710" y="2516285"/>
                <a:ext cx="105611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2687" extrusionOk="0">
                    <a:moveTo>
                      <a:pt x="1" y="1"/>
                    </a:moveTo>
                    <a:lnTo>
                      <a:pt x="968" y="2636"/>
                    </a:lnTo>
                    <a:cubicBezTo>
                      <a:pt x="968" y="2636"/>
                      <a:pt x="1293" y="2687"/>
                      <a:pt x="1749" y="2687"/>
                    </a:cubicBezTo>
                    <a:cubicBezTo>
                      <a:pt x="2515" y="2687"/>
                      <a:pt x="3652" y="2543"/>
                      <a:pt x="4237" y="1769"/>
                    </a:cubicBezTo>
                    <a:lnTo>
                      <a:pt x="3203" y="4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6701962" y="2516285"/>
                <a:ext cx="88142" cy="67359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703" extrusionOk="0">
                    <a:moveTo>
                      <a:pt x="2569" y="1"/>
                    </a:moveTo>
                    <a:lnTo>
                      <a:pt x="901" y="1235"/>
                    </a:lnTo>
                    <a:lnTo>
                      <a:pt x="0" y="2703"/>
                    </a:lnTo>
                    <a:lnTo>
                      <a:pt x="0" y="2703"/>
                    </a:lnTo>
                    <a:lnTo>
                      <a:pt x="3536" y="2636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7263475" y="2444790"/>
                <a:ext cx="494612" cy="1760648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70652" extrusionOk="0">
                    <a:moveTo>
                      <a:pt x="12276" y="1"/>
                    </a:moveTo>
                    <a:lnTo>
                      <a:pt x="2102" y="635"/>
                    </a:lnTo>
                    <a:cubicBezTo>
                      <a:pt x="2102" y="635"/>
                      <a:pt x="334" y="26420"/>
                      <a:pt x="34" y="38829"/>
                    </a:cubicBezTo>
                    <a:cubicBezTo>
                      <a:pt x="0" y="40330"/>
                      <a:pt x="300" y="41864"/>
                      <a:pt x="901" y="43232"/>
                    </a:cubicBezTo>
                    <a:cubicBezTo>
                      <a:pt x="6438" y="56275"/>
                      <a:pt x="17613" y="70651"/>
                      <a:pt x="17613" y="70651"/>
                    </a:cubicBezTo>
                    <a:lnTo>
                      <a:pt x="19848" y="68383"/>
                    </a:lnTo>
                    <a:cubicBezTo>
                      <a:pt x="19848" y="68383"/>
                      <a:pt x="12442" y="51738"/>
                      <a:pt x="7339" y="39262"/>
                    </a:cubicBezTo>
                    <a:cubicBezTo>
                      <a:pt x="10374" y="26954"/>
                      <a:pt x="12276" y="1"/>
                      <a:pt x="12276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7517829" y="3597743"/>
                <a:ext cx="177904" cy="599351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4051" extrusionOk="0">
                    <a:moveTo>
                      <a:pt x="34" y="0"/>
                    </a:moveTo>
                    <a:lnTo>
                      <a:pt x="1" y="13610"/>
                    </a:lnTo>
                    <a:cubicBezTo>
                      <a:pt x="34" y="13844"/>
                      <a:pt x="101" y="14044"/>
                      <a:pt x="234" y="14244"/>
                    </a:cubicBezTo>
                    <a:cubicBezTo>
                      <a:pt x="3470" y="19181"/>
                      <a:pt x="6272" y="22917"/>
                      <a:pt x="7139" y="24051"/>
                    </a:cubicBezTo>
                    <a:lnTo>
                      <a:pt x="6705" y="15445"/>
                    </a:lnTo>
                    <a:cubicBezTo>
                      <a:pt x="4871" y="11242"/>
                      <a:pt x="2402" y="5571"/>
                      <a:pt x="34" y="0"/>
                    </a:cubicBezTo>
                    <a:close/>
                  </a:path>
                </a:pathLst>
              </a:custGeom>
              <a:solidFill>
                <a:srgbClr val="946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7376510" y="2438984"/>
                <a:ext cx="355808" cy="1955971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78490" extrusionOk="0">
                    <a:moveTo>
                      <a:pt x="11042" y="0"/>
                    </a:moveTo>
                    <a:lnTo>
                      <a:pt x="1" y="734"/>
                    </a:lnTo>
                    <a:cubicBezTo>
                      <a:pt x="1" y="734"/>
                      <a:pt x="2436" y="27320"/>
                      <a:pt x="4471" y="38361"/>
                    </a:cubicBezTo>
                    <a:cubicBezTo>
                      <a:pt x="6606" y="49970"/>
                      <a:pt x="8207" y="77623"/>
                      <a:pt x="8240" y="78490"/>
                    </a:cubicBezTo>
                    <a:lnTo>
                      <a:pt x="10809" y="78490"/>
                    </a:lnTo>
                    <a:cubicBezTo>
                      <a:pt x="10809" y="78490"/>
                      <a:pt x="14278" y="47401"/>
                      <a:pt x="11042" y="36960"/>
                    </a:cubicBezTo>
                    <a:cubicBezTo>
                      <a:pt x="10475" y="24251"/>
                      <a:pt x="11042" y="1"/>
                      <a:pt x="11042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>
                <a:off x="7614791" y="4127857"/>
                <a:ext cx="211471" cy="220916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8865" extrusionOk="0">
                    <a:moveTo>
                      <a:pt x="5570" y="1"/>
                    </a:moveTo>
                    <a:cubicBezTo>
                      <a:pt x="5500" y="1"/>
                      <a:pt x="5433" y="26"/>
                      <a:pt x="5383" y="76"/>
                    </a:cubicBezTo>
                    <a:lnTo>
                      <a:pt x="2681" y="2478"/>
                    </a:lnTo>
                    <a:cubicBezTo>
                      <a:pt x="2481" y="2644"/>
                      <a:pt x="2381" y="2845"/>
                      <a:pt x="2347" y="3078"/>
                    </a:cubicBezTo>
                    <a:cubicBezTo>
                      <a:pt x="2114" y="4379"/>
                      <a:pt x="2114" y="5380"/>
                      <a:pt x="279" y="7848"/>
                    </a:cubicBezTo>
                    <a:cubicBezTo>
                      <a:pt x="1" y="8219"/>
                      <a:pt x="416" y="8864"/>
                      <a:pt x="1098" y="8864"/>
                    </a:cubicBezTo>
                    <a:cubicBezTo>
                      <a:pt x="1397" y="8864"/>
                      <a:pt x="1748" y="8741"/>
                      <a:pt x="2114" y="8415"/>
                    </a:cubicBezTo>
                    <a:cubicBezTo>
                      <a:pt x="3315" y="7348"/>
                      <a:pt x="4682" y="6114"/>
                      <a:pt x="5550" y="5346"/>
                    </a:cubicBezTo>
                    <a:cubicBezTo>
                      <a:pt x="6984" y="4079"/>
                      <a:pt x="7051" y="4112"/>
                      <a:pt x="8185" y="3145"/>
                    </a:cubicBezTo>
                    <a:cubicBezTo>
                      <a:pt x="8485" y="2911"/>
                      <a:pt x="8485" y="2478"/>
                      <a:pt x="8218" y="2244"/>
                    </a:cubicBezTo>
                    <a:lnTo>
                      <a:pt x="5783" y="76"/>
                    </a:lnTo>
                    <a:cubicBezTo>
                      <a:pt x="5716" y="26"/>
                      <a:pt x="5641" y="1"/>
                      <a:pt x="5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7432205" y="4381613"/>
                <a:ext cx="233625" cy="106408"/>
              </a:xfrm>
              <a:custGeom>
                <a:avLst/>
                <a:gdLst/>
                <a:ahLst/>
                <a:cxnLst/>
                <a:rect l="l" t="t" r="r" b="b"/>
                <a:pathLst>
                  <a:path w="9375" h="4270" extrusionOk="0">
                    <a:moveTo>
                      <a:pt x="5705" y="0"/>
                    </a:moveTo>
                    <a:cubicBezTo>
                      <a:pt x="5471" y="0"/>
                      <a:pt x="5238" y="100"/>
                      <a:pt x="5071" y="267"/>
                    </a:cubicBezTo>
                    <a:cubicBezTo>
                      <a:pt x="4070" y="1068"/>
                      <a:pt x="3570" y="1935"/>
                      <a:pt x="668" y="2569"/>
                    </a:cubicBezTo>
                    <a:cubicBezTo>
                      <a:pt x="1" y="2736"/>
                      <a:pt x="67" y="4270"/>
                      <a:pt x="1635" y="4270"/>
                    </a:cubicBezTo>
                    <a:cubicBezTo>
                      <a:pt x="3203" y="4270"/>
                      <a:pt x="4871" y="4137"/>
                      <a:pt x="6005" y="4137"/>
                    </a:cubicBezTo>
                    <a:cubicBezTo>
                      <a:pt x="7840" y="4137"/>
                      <a:pt x="7273" y="4237"/>
                      <a:pt x="8707" y="4270"/>
                    </a:cubicBezTo>
                    <a:cubicBezTo>
                      <a:pt x="9074" y="4270"/>
                      <a:pt x="9374" y="3970"/>
                      <a:pt x="9341" y="3603"/>
                    </a:cubicBezTo>
                    <a:lnTo>
                      <a:pt x="8907" y="267"/>
                    </a:lnTo>
                    <a:cubicBezTo>
                      <a:pt x="8907" y="100"/>
                      <a:pt x="8774" y="0"/>
                      <a:pt x="8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>
                <a:off x="7234369" y="2439807"/>
                <a:ext cx="557809" cy="979256"/>
              </a:xfrm>
              <a:custGeom>
                <a:avLst/>
                <a:gdLst/>
                <a:ahLst/>
                <a:cxnLst/>
                <a:rect l="l" t="t" r="r" b="b"/>
                <a:pathLst>
                  <a:path w="22384" h="39296" extrusionOk="0">
                    <a:moveTo>
                      <a:pt x="16746" y="1"/>
                    </a:moveTo>
                    <a:lnTo>
                      <a:pt x="2803" y="868"/>
                    </a:lnTo>
                    <a:lnTo>
                      <a:pt x="1" y="39296"/>
                    </a:lnTo>
                    <a:lnTo>
                      <a:pt x="18114" y="34425"/>
                    </a:lnTo>
                    <a:cubicBezTo>
                      <a:pt x="16546" y="18547"/>
                      <a:pt x="22383" y="7906"/>
                      <a:pt x="16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7295048" y="2428169"/>
                <a:ext cx="369115" cy="54051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169" extrusionOk="0">
                    <a:moveTo>
                      <a:pt x="14378" y="1"/>
                    </a:moveTo>
                    <a:lnTo>
                      <a:pt x="234" y="1035"/>
                    </a:lnTo>
                    <a:cubicBezTo>
                      <a:pt x="101" y="1035"/>
                      <a:pt x="1" y="1135"/>
                      <a:pt x="1" y="1268"/>
                    </a:cubicBezTo>
                    <a:lnTo>
                      <a:pt x="34" y="1935"/>
                    </a:lnTo>
                    <a:cubicBezTo>
                      <a:pt x="68" y="2069"/>
                      <a:pt x="168" y="2169"/>
                      <a:pt x="301" y="2169"/>
                    </a:cubicBezTo>
                    <a:lnTo>
                      <a:pt x="14578" y="1135"/>
                    </a:lnTo>
                    <a:cubicBezTo>
                      <a:pt x="14711" y="1102"/>
                      <a:pt x="14811" y="968"/>
                      <a:pt x="14778" y="835"/>
                    </a:cubicBezTo>
                    <a:lnTo>
                      <a:pt x="14645" y="201"/>
                    </a:lnTo>
                    <a:cubicBezTo>
                      <a:pt x="14611" y="67"/>
                      <a:pt x="14511" y="1"/>
                      <a:pt x="14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6194150" y="4011700"/>
                <a:ext cx="116400" cy="327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1" name="Google Shape;581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Try These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22C15-7D1D-6028-C37D-D31DDEF5A51C}"/>
              </a:ext>
            </a:extLst>
          </p:cNvPr>
          <p:cNvSpPr txBox="1"/>
          <p:nvPr/>
        </p:nvSpPr>
        <p:spPr>
          <a:xfrm>
            <a:off x="1052774" y="1659601"/>
            <a:ext cx="2719014" cy="1677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Both motors – Forward.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Both motors – Backward.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Turn Left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Turn Right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Spin the robot</a:t>
            </a:r>
          </a:p>
        </p:txBody>
      </p:sp>
      <p:pic>
        <p:nvPicPr>
          <p:cNvPr id="3" name="Picture 2" descr="ACROM | Facebook">
            <a:extLst>
              <a:ext uri="{FF2B5EF4-FFF2-40B4-BE49-F238E27FC236}">
                <a16:creationId xmlns:a16="http://schemas.microsoft.com/office/drawing/2014/main" id="{865D33BD-5217-E051-FC68-98A2B0CA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4FB5B700-5B04-E067-09B2-DED25555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720000" y="1203958"/>
            <a:ext cx="5250900" cy="114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PWM – Speed control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6 PWM Pins (3,5,6,9,10,11)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Values vary from 0-255</a:t>
            </a:r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Speed Control</a:t>
            </a:r>
          </a:p>
        </p:txBody>
      </p:sp>
      <p:sp>
        <p:nvSpPr>
          <p:cNvPr id="2" name="Google Shape;409;p31">
            <a:extLst>
              <a:ext uri="{FF2B5EF4-FFF2-40B4-BE49-F238E27FC236}">
                <a16:creationId xmlns:a16="http://schemas.microsoft.com/office/drawing/2014/main" id="{872F67B3-A2CE-A2EF-0019-30601E79C4C9}"/>
              </a:ext>
            </a:extLst>
          </p:cNvPr>
          <p:cNvSpPr txBox="1">
            <a:spLocks/>
          </p:cNvSpPr>
          <p:nvPr/>
        </p:nvSpPr>
        <p:spPr>
          <a:xfrm>
            <a:off x="719999" y="2350294"/>
            <a:ext cx="7095263" cy="114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speed control: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5V Potential -  Analog Value 225/ Digital Value 1	= Full Speed of 150 RPM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0V Potential -  Analog Value 0    / Digital Value 0 	= Zero Speed</a:t>
            </a:r>
          </a:p>
        </p:txBody>
      </p:sp>
      <p:pic>
        <p:nvPicPr>
          <p:cNvPr id="3" name="Picture 2" descr="ACROM | Facebook">
            <a:extLst>
              <a:ext uri="{FF2B5EF4-FFF2-40B4-BE49-F238E27FC236}">
                <a16:creationId xmlns:a16="http://schemas.microsoft.com/office/drawing/2014/main" id="{89596E38-9A80-638C-CBEA-8884820F9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2D3455F5-6705-A35D-0F81-29C1331A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8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698569" y="1203958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It is designed to perform specific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It has got fixed amount of RAM, ROM and other peripheral components on a single chip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Applications: Keyboards, Mouse, Washing machine, Digicam </a:t>
            </a:r>
            <a:r>
              <a:rPr lang="en-US" sz="1400" dirty="0" err="1"/>
              <a:t>etc</a:t>
            </a:r>
            <a:endParaRPr lang="en-US" sz="1400"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Microcontroller</a:t>
            </a:r>
            <a:endParaRPr dirty="0"/>
          </a:p>
        </p:txBody>
      </p: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739002BB-BECF-4027-2ED0-1562F36C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E762BE9C-C0B2-3EC1-6020-506C9CBC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59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Program to control the speed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ECCE4-6354-75C5-2487-4B761DA32A67}"/>
              </a:ext>
            </a:extLst>
          </p:cNvPr>
          <p:cNvSpPr txBox="1"/>
          <p:nvPr/>
        </p:nvSpPr>
        <p:spPr>
          <a:xfrm>
            <a:off x="304800" y="1733550"/>
            <a:ext cx="31534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(&lt;PWM pin&gt;, OUTPUT);</a:t>
            </a:r>
          </a:p>
          <a:p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void loop()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analogWrite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(&lt;pin no.&gt;,&lt;value&gt;);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C601F-9160-ABC4-D07C-D590DA111BFA}"/>
              </a:ext>
            </a:extLst>
          </p:cNvPr>
          <p:cNvSpPr/>
          <p:nvPr/>
        </p:nvSpPr>
        <p:spPr>
          <a:xfrm>
            <a:off x="5029800" y="1047750"/>
            <a:ext cx="3504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latin typeface="Poppins" panose="00000500000000000000" pitchFamily="2" charset="0"/>
                <a:cs typeface="Poppins" panose="00000500000000000000" pitchFamily="2" charset="0"/>
              </a:rPr>
              <a:t>// declarations of pins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int r_in1 = 3,r_in2 = 5;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void setup() {                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sz="1400" i="1" dirty="0">
                <a:latin typeface="Poppins" panose="00000500000000000000" pitchFamily="2" charset="0"/>
                <a:cs typeface="Poppins" panose="00000500000000000000" pitchFamily="2" charset="0"/>
              </a:rPr>
              <a:t>// initialize the digital pin as an output.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(r_in1, OUTPUT);  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(r_in2, OUTPUT);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void loop()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analogWrite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(r_in1, &lt;0-255&gt;);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analogWrite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(r_in2, &lt;0-255&gt;);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pic>
        <p:nvPicPr>
          <p:cNvPr id="7" name="Picture 2" descr="ACROM | Facebook">
            <a:extLst>
              <a:ext uri="{FF2B5EF4-FFF2-40B4-BE49-F238E27FC236}">
                <a16:creationId xmlns:a16="http://schemas.microsoft.com/office/drawing/2014/main" id="{A2EB9BA9-50F6-3F4A-1D23-7B6EEE994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0488ADFE-70B1-13ED-FB43-5DC091FB9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079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552700" y="2381384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Sensing the environment</a:t>
            </a:r>
            <a:endParaRPr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sz="4800" dirty="0"/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820091D4-08A1-E706-8888-0A68065E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080396E3-4E77-B505-FBCC-CF59BE753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272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Line Follower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DC3FA-E549-EB5D-1FB2-D3A1E5104FAB}"/>
              </a:ext>
            </a:extLst>
          </p:cNvPr>
          <p:cNvSpPr txBox="1"/>
          <p:nvPr/>
        </p:nvSpPr>
        <p:spPr>
          <a:xfrm>
            <a:off x="487283" y="2224781"/>
            <a:ext cx="3898824" cy="972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Sense the presence of line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Sensor – IR sensor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 descr="DSC_7850.jpg">
            <a:hlinkClick r:id="rId3" action="ppaction://hlinkfile"/>
            <a:extLst>
              <a:ext uri="{FF2B5EF4-FFF2-40B4-BE49-F238E27FC236}">
                <a16:creationId xmlns:a16="http://schemas.microsoft.com/office/drawing/2014/main" id="{F39B306B-D141-22F9-8A5B-82397FB2211C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1428750"/>
            <a:ext cx="4343400" cy="3124200"/>
          </a:xfrm>
          <a:prstGeom prst="rect">
            <a:avLst/>
          </a:prstGeom>
        </p:spPr>
      </p:pic>
      <p:pic>
        <p:nvPicPr>
          <p:cNvPr id="11" name="Picture 2" descr="ACROM | Facebook">
            <a:extLst>
              <a:ext uri="{FF2B5EF4-FFF2-40B4-BE49-F238E27FC236}">
                <a16:creationId xmlns:a16="http://schemas.microsoft.com/office/drawing/2014/main" id="{B42928A9-3179-C6AF-3BE5-CF4ABA2A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56B78DD7-2DC3-CE55-9DA9-64180C42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00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IR Waves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DC3FA-E549-EB5D-1FB2-D3A1E5104FAB}"/>
              </a:ext>
            </a:extLst>
          </p:cNvPr>
          <p:cNvSpPr txBox="1"/>
          <p:nvPr/>
        </p:nvSpPr>
        <p:spPr>
          <a:xfrm>
            <a:off x="720000" y="1196081"/>
            <a:ext cx="75969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IR –Infrared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They are part of the Electromagnetic Radiation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Range:700nm to 1mm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Applications: Remote sensors, CCTV cameras, Thermal Imaging and Astronomy</a:t>
            </a:r>
          </a:p>
        </p:txBody>
      </p: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363BCC1D-A694-8796-8373-76929C07B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37D05773-527B-E9E0-32A4-EB1C455A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788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C3D057-BEC5-7279-A62B-E1A6A761C9B2}"/>
              </a:ext>
            </a:extLst>
          </p:cNvPr>
          <p:cNvSpPr txBox="1"/>
          <p:nvPr/>
        </p:nvSpPr>
        <p:spPr>
          <a:xfrm>
            <a:off x="256839" y="1034829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8775" indent="-358775"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White – Transmitter</a:t>
            </a:r>
          </a:p>
          <a:p>
            <a:pPr marL="358775" indent="-358775"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Black – Receiver</a:t>
            </a:r>
          </a:p>
        </p:txBody>
      </p:sp>
      <p:pic>
        <p:nvPicPr>
          <p:cNvPr id="7" name="Picture 6" descr="348px-IR_Sensor_Brightness_Principles.png">
            <a:extLst>
              <a:ext uri="{FF2B5EF4-FFF2-40B4-BE49-F238E27FC236}">
                <a16:creationId xmlns:a16="http://schemas.microsoft.com/office/drawing/2014/main" id="{F010ACA8-799F-098C-1232-D5B36912C9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b="57407"/>
          <a:stretch>
            <a:fillRect/>
          </a:stretch>
        </p:blipFill>
        <p:spPr>
          <a:xfrm rot="5400000">
            <a:off x="3578190" y="1163000"/>
            <a:ext cx="2983230" cy="2190750"/>
          </a:xfrm>
          <a:prstGeom prst="rect">
            <a:avLst/>
          </a:prstGeom>
        </p:spPr>
      </p:pic>
      <p:pic>
        <p:nvPicPr>
          <p:cNvPr id="8" name="Picture 7" descr="348px-IR_Sensor_Brightness_Principles.png">
            <a:extLst>
              <a:ext uri="{FF2B5EF4-FFF2-40B4-BE49-F238E27FC236}">
                <a16:creationId xmlns:a16="http://schemas.microsoft.com/office/drawing/2014/main" id="{56C4BA22-527B-8CCD-3C48-24F0B5A20B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52963" b="7037"/>
          <a:stretch>
            <a:fillRect/>
          </a:stretch>
        </p:blipFill>
        <p:spPr>
          <a:xfrm rot="5400000">
            <a:off x="6343950" y="1229675"/>
            <a:ext cx="298323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127DA-399F-44B5-C5D4-959033A5A8CF}"/>
              </a:ext>
            </a:extLst>
          </p:cNvPr>
          <p:cNvSpPr txBox="1"/>
          <p:nvPr/>
        </p:nvSpPr>
        <p:spPr>
          <a:xfrm>
            <a:off x="6656396" y="3090860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Dark colored object absorbs</a:t>
            </a:r>
          </a:p>
          <a:p>
            <a:pPr algn="ct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 the light (Less Reflection)</a:t>
            </a:r>
            <a:endParaRPr lang="en-IN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FAF19-4DE9-F233-0290-8B98B8ABCA0B}"/>
              </a:ext>
            </a:extLst>
          </p:cNvPr>
          <p:cNvSpPr txBox="1"/>
          <p:nvPr/>
        </p:nvSpPr>
        <p:spPr>
          <a:xfrm>
            <a:off x="3694268" y="3090860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Light Colored objects reflects the </a:t>
            </a:r>
          </a:p>
          <a:p>
            <a:pPr algn="ct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Light (More Reflection)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6D95C7-9583-A2F2-1105-8C88129BE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1812"/>
              </p:ext>
            </p:extLst>
          </p:nvPr>
        </p:nvGraphicFramePr>
        <p:xfrm>
          <a:off x="304800" y="2138360"/>
          <a:ext cx="2376000" cy="1371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Surface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Sensor</a:t>
                      </a:r>
                      <a:r>
                        <a:rPr lang="en-US" sz="1800" baseline="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Output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Black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5v(HIGH)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White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0v(LOW)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2" descr="ACROM | Facebook">
            <a:extLst>
              <a:ext uri="{FF2B5EF4-FFF2-40B4-BE49-F238E27FC236}">
                <a16:creationId xmlns:a16="http://schemas.microsoft.com/office/drawing/2014/main" id="{14D766B7-9C96-8C74-F739-B6991D8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4348B831-4B3F-3C79-D805-84214664C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114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D4D3A-7627-FD96-59E2-5CE86E87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 Follower Logic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29B9FEBA-1363-EB6E-087C-00D8677D3FAD}"/>
              </a:ext>
            </a:extLst>
          </p:cNvPr>
          <p:cNvSpPr/>
          <p:nvPr/>
        </p:nvSpPr>
        <p:spPr>
          <a:xfrm>
            <a:off x="1981200" y="1276350"/>
            <a:ext cx="2057400" cy="1828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itchFamily="34" charset="0"/>
              </a:rPr>
              <a:t>If Sensor detects Black Line</a:t>
            </a:r>
            <a:endParaRPr lang="en-IN" dirty="0">
              <a:latin typeface="Arial Rounded MT Bold" pitchFamily="34" charset="0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0E76B6B7-A410-9747-7689-8AE682279120}"/>
              </a:ext>
            </a:extLst>
          </p:cNvPr>
          <p:cNvSpPr/>
          <p:nvPr/>
        </p:nvSpPr>
        <p:spPr>
          <a:xfrm>
            <a:off x="4800600" y="1733550"/>
            <a:ext cx="1905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itchFamily="34" charset="0"/>
              </a:rPr>
              <a:t>Move left for 500ms</a:t>
            </a:r>
            <a:endParaRPr lang="en-IN" dirty="0">
              <a:latin typeface="Arial Rounded MT Bold" pitchFamily="34" charset="0"/>
            </a:endParaRP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D9BD5826-5C24-8949-F595-EA78F41D0D25}"/>
              </a:ext>
            </a:extLst>
          </p:cNvPr>
          <p:cNvSpPr/>
          <p:nvPr/>
        </p:nvSpPr>
        <p:spPr>
          <a:xfrm>
            <a:off x="2266950" y="3867150"/>
            <a:ext cx="14859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itchFamily="34" charset="0"/>
              </a:rPr>
              <a:t>Move Right</a:t>
            </a:r>
            <a:endParaRPr lang="en-IN" dirty="0">
              <a:latin typeface="Arial Rounded MT Bold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4D43F-2AE4-B8BE-DB75-4F8BF2B4636A}"/>
              </a:ext>
            </a:extLst>
          </p:cNvPr>
          <p:cNvSpPr txBox="1"/>
          <p:nvPr/>
        </p:nvSpPr>
        <p:spPr>
          <a:xfrm>
            <a:off x="3886200" y="1652885"/>
            <a:ext cx="860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Rounded MT Bold" pitchFamily="34" charset="0"/>
              </a:rPr>
              <a:t>True</a:t>
            </a:r>
            <a:endParaRPr lang="en-IN" sz="2400" dirty="0">
              <a:latin typeface="Arial Rounded MT Bold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C4A55-94FC-307F-979E-B949BB4BA814}"/>
              </a:ext>
            </a:extLst>
          </p:cNvPr>
          <p:cNvSpPr txBox="1"/>
          <p:nvPr/>
        </p:nvSpPr>
        <p:spPr>
          <a:xfrm>
            <a:off x="3288727" y="3176885"/>
            <a:ext cx="97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Rounded MT Bold" pitchFamily="34" charset="0"/>
              </a:rPr>
              <a:t>False</a:t>
            </a:r>
            <a:endParaRPr lang="en-IN" sz="2400" dirty="0">
              <a:latin typeface="Arial Rounded MT Bold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FCFFC6-CF94-08B8-FC96-A8C851937DF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009900" y="310515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F3C793-F7B6-0414-72A0-160A85F136F7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038600" y="21907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ACROM | Facebook">
            <a:extLst>
              <a:ext uri="{FF2B5EF4-FFF2-40B4-BE49-F238E27FC236}">
                <a16:creationId xmlns:a16="http://schemas.microsoft.com/office/drawing/2014/main" id="{1BF3BC63-C7E8-8F17-7A88-06F6E5E1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672F283C-EE91-E5DC-A291-D42109943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065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D948E7-7F0E-7892-F534-8F9140231731}"/>
              </a:ext>
            </a:extLst>
          </p:cNvPr>
          <p:cNvSpPr/>
          <p:nvPr/>
        </p:nvSpPr>
        <p:spPr>
          <a:xfrm>
            <a:off x="4800600" y="2952750"/>
            <a:ext cx="76200" cy="1676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21F66-96DA-EDDF-C1E9-11E593258910}"/>
              </a:ext>
            </a:extLst>
          </p:cNvPr>
          <p:cNvSpPr/>
          <p:nvPr/>
        </p:nvSpPr>
        <p:spPr>
          <a:xfrm>
            <a:off x="152400" y="819150"/>
            <a:ext cx="3352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latin typeface="Poppins" panose="00000500000000000000" pitchFamily="2" charset="0"/>
                <a:cs typeface="Poppins" panose="00000500000000000000" pitchFamily="2" charset="0"/>
              </a:rPr>
              <a:t>// declarations of pins</a:t>
            </a:r>
          </a:p>
          <a:p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int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sen1=4,sen2=5;</a:t>
            </a:r>
          </a:p>
          <a:p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int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state1,state2;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void setup()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{                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sz="1400" i="1" dirty="0">
                <a:latin typeface="Poppins" panose="00000500000000000000" pitchFamily="2" charset="0"/>
                <a:cs typeface="Poppins" panose="00000500000000000000" pitchFamily="2" charset="0"/>
              </a:rPr>
              <a:t>// initialize the digital pins as an input.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(sen1, INPUT);  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(sen2, INPUT); 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void loop()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  state1 =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digitalRead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(sen1);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  state2 =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digitalRead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(sen2)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C4EC525-51E7-9964-999A-FFA6852C1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39334"/>
              </p:ext>
            </p:extLst>
          </p:nvPr>
        </p:nvGraphicFramePr>
        <p:xfrm>
          <a:off x="4419600" y="819150"/>
          <a:ext cx="3996000" cy="201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Sen1</a:t>
                      </a:r>
                    </a:p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(Left)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Sen2</a:t>
                      </a:r>
                    </a:p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(Right)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Action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Go Straight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High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Turn Right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High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Turn Left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5333FD4B-B92D-9D00-B63D-DF3FCE3D5C87}"/>
              </a:ext>
            </a:extLst>
          </p:cNvPr>
          <p:cNvGrpSpPr/>
          <p:nvPr/>
        </p:nvGrpSpPr>
        <p:grpSpPr>
          <a:xfrm>
            <a:off x="4343400" y="3562350"/>
            <a:ext cx="990600" cy="838200"/>
            <a:chOff x="4343400" y="3181350"/>
            <a:chExt cx="990600" cy="8382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08485E-0EAE-3F7F-2A06-BDCCC67604CB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4419600" y="3829050"/>
              <a:ext cx="838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59F5C-E523-78D1-2B20-311E46AB237E}"/>
                </a:ext>
              </a:extLst>
            </p:cNvPr>
            <p:cNvSpPr/>
            <p:nvPr/>
          </p:nvSpPr>
          <p:spPr>
            <a:xfrm>
              <a:off x="4495800" y="3181350"/>
              <a:ext cx="6858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F10A55-0917-BCE5-400B-99FBEAF311E3}"/>
                </a:ext>
              </a:extLst>
            </p:cNvPr>
            <p:cNvSpPr/>
            <p:nvPr/>
          </p:nvSpPr>
          <p:spPr>
            <a:xfrm>
              <a:off x="4343400" y="3638550"/>
              <a:ext cx="76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37B1FB-3181-2B9A-3BFB-7240E6BA8FB2}"/>
                </a:ext>
              </a:extLst>
            </p:cNvPr>
            <p:cNvSpPr/>
            <p:nvPr/>
          </p:nvSpPr>
          <p:spPr>
            <a:xfrm>
              <a:off x="5257800" y="3638550"/>
              <a:ext cx="76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027FE-B4E8-7144-C40F-090578E62EC7}"/>
              </a:ext>
            </a:extLst>
          </p:cNvPr>
          <p:cNvSpPr/>
          <p:nvPr/>
        </p:nvSpPr>
        <p:spPr>
          <a:xfrm>
            <a:off x="6400800" y="2952750"/>
            <a:ext cx="76200" cy="1676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755E89-D303-A860-84F1-5FE584BD9614}"/>
              </a:ext>
            </a:extLst>
          </p:cNvPr>
          <p:cNvSpPr/>
          <p:nvPr/>
        </p:nvSpPr>
        <p:spPr>
          <a:xfrm>
            <a:off x="7848600" y="2952750"/>
            <a:ext cx="76200" cy="1676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AADD8A-7A97-3B62-A61F-6069973D621E}"/>
              </a:ext>
            </a:extLst>
          </p:cNvPr>
          <p:cNvGrpSpPr/>
          <p:nvPr/>
        </p:nvGrpSpPr>
        <p:grpSpPr>
          <a:xfrm rot="-900000">
            <a:off x="5943600" y="3562350"/>
            <a:ext cx="990600" cy="838200"/>
            <a:chOff x="4343400" y="3181350"/>
            <a:chExt cx="990600" cy="8382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43A374-B25C-C83D-3476-8504D4C55AC6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4419600" y="3829050"/>
              <a:ext cx="838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CE0DB6-CB41-3FA6-56A5-9CA61DD6B11A}"/>
                </a:ext>
              </a:extLst>
            </p:cNvPr>
            <p:cNvSpPr/>
            <p:nvPr/>
          </p:nvSpPr>
          <p:spPr>
            <a:xfrm>
              <a:off x="4495800" y="3181350"/>
              <a:ext cx="6858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47D08C-14EE-E508-0C3B-A2F806CA3E7A}"/>
                </a:ext>
              </a:extLst>
            </p:cNvPr>
            <p:cNvSpPr/>
            <p:nvPr/>
          </p:nvSpPr>
          <p:spPr>
            <a:xfrm>
              <a:off x="4343400" y="3638550"/>
              <a:ext cx="76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82FB11-D188-5261-E68F-1BD3E219D64A}"/>
                </a:ext>
              </a:extLst>
            </p:cNvPr>
            <p:cNvSpPr/>
            <p:nvPr/>
          </p:nvSpPr>
          <p:spPr>
            <a:xfrm>
              <a:off x="5257800" y="3638550"/>
              <a:ext cx="76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87378E-A579-FB62-32B1-C335029EB0FD}"/>
              </a:ext>
            </a:extLst>
          </p:cNvPr>
          <p:cNvGrpSpPr/>
          <p:nvPr/>
        </p:nvGrpSpPr>
        <p:grpSpPr>
          <a:xfrm rot="900000">
            <a:off x="7391400" y="3562350"/>
            <a:ext cx="990600" cy="838200"/>
            <a:chOff x="4343400" y="3181350"/>
            <a:chExt cx="990600" cy="8382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CBD370-14A8-93B6-79EA-AEE5869A9600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4419600" y="3829050"/>
              <a:ext cx="838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698011-78AC-57D4-2999-6F11995491E1}"/>
                </a:ext>
              </a:extLst>
            </p:cNvPr>
            <p:cNvSpPr/>
            <p:nvPr/>
          </p:nvSpPr>
          <p:spPr>
            <a:xfrm>
              <a:off x="4495800" y="3181350"/>
              <a:ext cx="685800" cy="838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A72166-8BFA-E845-43F2-B053EC1F357E}"/>
                </a:ext>
              </a:extLst>
            </p:cNvPr>
            <p:cNvSpPr/>
            <p:nvPr/>
          </p:nvSpPr>
          <p:spPr>
            <a:xfrm>
              <a:off x="4343400" y="3638550"/>
              <a:ext cx="76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21586E-E9DD-D210-6EA0-A9292087C3B4}"/>
                </a:ext>
              </a:extLst>
            </p:cNvPr>
            <p:cNvSpPr/>
            <p:nvPr/>
          </p:nvSpPr>
          <p:spPr>
            <a:xfrm>
              <a:off x="5257800" y="3638550"/>
              <a:ext cx="76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216E3C-B998-DF34-7A8D-7ADE8AFEFF16}"/>
              </a:ext>
            </a:extLst>
          </p:cNvPr>
          <p:cNvCxnSpPr/>
          <p:nvPr/>
        </p:nvCxnSpPr>
        <p:spPr>
          <a:xfrm>
            <a:off x="5562600" y="3257550"/>
            <a:ext cx="720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E9B5CF-23E7-5831-2CF4-B73DE8EAD505}"/>
              </a:ext>
            </a:extLst>
          </p:cNvPr>
          <p:cNvCxnSpPr/>
          <p:nvPr/>
        </p:nvCxnSpPr>
        <p:spPr>
          <a:xfrm flipH="1">
            <a:off x="8077200" y="3257550"/>
            <a:ext cx="720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2" descr="ACROM | Facebook">
            <a:extLst>
              <a:ext uri="{FF2B5EF4-FFF2-40B4-BE49-F238E27FC236}">
                <a16:creationId xmlns:a16="http://schemas.microsoft.com/office/drawing/2014/main" id="{049B7763-4F83-2CFA-FD37-CB24F830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18D7ED10-A00D-D9D3-E5D6-83D5A3844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10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0;p31">
            <a:extLst>
              <a:ext uri="{FF2B5EF4-FFF2-40B4-BE49-F238E27FC236}">
                <a16:creationId xmlns:a16="http://schemas.microsoft.com/office/drawing/2014/main" id="{9F55BF82-2FB3-4ED4-1DFD-3C3E63166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Edge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27C96-0E71-D6BD-2510-F12A5A912442}"/>
              </a:ext>
            </a:extLst>
          </p:cNvPr>
          <p:cNvSpPr txBox="1"/>
          <p:nvPr/>
        </p:nvSpPr>
        <p:spPr>
          <a:xfrm>
            <a:off x="487283" y="2224781"/>
            <a:ext cx="3972562" cy="972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Sense the absence of path</a:t>
            </a:r>
          </a:p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Sensor – IR sensor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2" descr="Edge Avoider Robot (project kit)">
            <a:extLst>
              <a:ext uri="{FF2B5EF4-FFF2-40B4-BE49-F238E27FC236}">
                <a16:creationId xmlns:a16="http://schemas.microsoft.com/office/drawing/2014/main" id="{B8226847-EE31-DD18-021C-D58BA76F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57" y="1771649"/>
            <a:ext cx="4222466" cy="23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CROM | Facebook">
            <a:extLst>
              <a:ext uri="{FF2B5EF4-FFF2-40B4-BE49-F238E27FC236}">
                <a16:creationId xmlns:a16="http://schemas.microsoft.com/office/drawing/2014/main" id="{1858305C-2CCB-3B6F-86D1-D5003458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7C1CEE25-3A98-9211-64A7-500FA73B9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485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D4D3A-7627-FD96-59E2-5CE86E87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 Follower Logic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29B9FEBA-1363-EB6E-087C-00D8677D3FAD}"/>
              </a:ext>
            </a:extLst>
          </p:cNvPr>
          <p:cNvSpPr/>
          <p:nvPr/>
        </p:nvSpPr>
        <p:spPr>
          <a:xfrm>
            <a:off x="1981200" y="1276350"/>
            <a:ext cx="2057400" cy="1828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itchFamily="34" charset="0"/>
              </a:rPr>
              <a:t>If Sensor detects empty space</a:t>
            </a:r>
            <a:endParaRPr lang="en-IN" dirty="0">
              <a:latin typeface="Arial Rounded MT Bold" pitchFamily="34" charset="0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0E76B6B7-A410-9747-7689-8AE682279120}"/>
              </a:ext>
            </a:extLst>
          </p:cNvPr>
          <p:cNvSpPr/>
          <p:nvPr/>
        </p:nvSpPr>
        <p:spPr>
          <a:xfrm>
            <a:off x="4800600" y="1733550"/>
            <a:ext cx="19050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itchFamily="34" charset="0"/>
              </a:rPr>
              <a:t>Move left for 500ms</a:t>
            </a:r>
            <a:endParaRPr lang="en-IN" dirty="0">
              <a:latin typeface="Arial Rounded MT Bold" pitchFamily="34" charset="0"/>
            </a:endParaRP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D9BD5826-5C24-8949-F595-EA78F41D0D25}"/>
              </a:ext>
            </a:extLst>
          </p:cNvPr>
          <p:cNvSpPr/>
          <p:nvPr/>
        </p:nvSpPr>
        <p:spPr>
          <a:xfrm>
            <a:off x="2266950" y="3867150"/>
            <a:ext cx="14859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itchFamily="34" charset="0"/>
              </a:rPr>
              <a:t>Move Right</a:t>
            </a:r>
            <a:endParaRPr lang="en-IN" dirty="0">
              <a:latin typeface="Arial Rounded MT Bold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4D43F-2AE4-B8BE-DB75-4F8BF2B4636A}"/>
              </a:ext>
            </a:extLst>
          </p:cNvPr>
          <p:cNvSpPr txBox="1"/>
          <p:nvPr/>
        </p:nvSpPr>
        <p:spPr>
          <a:xfrm>
            <a:off x="3886200" y="1652885"/>
            <a:ext cx="860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Rounded MT Bold" pitchFamily="34" charset="0"/>
              </a:rPr>
              <a:t>True</a:t>
            </a:r>
            <a:endParaRPr lang="en-IN" sz="2400" dirty="0">
              <a:latin typeface="Arial Rounded MT Bold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C4A55-94FC-307F-979E-B949BB4BA814}"/>
              </a:ext>
            </a:extLst>
          </p:cNvPr>
          <p:cNvSpPr txBox="1"/>
          <p:nvPr/>
        </p:nvSpPr>
        <p:spPr>
          <a:xfrm>
            <a:off x="3288727" y="3176885"/>
            <a:ext cx="97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Rounded MT Bold" pitchFamily="34" charset="0"/>
              </a:rPr>
              <a:t>False</a:t>
            </a:r>
            <a:endParaRPr lang="en-IN" sz="2400" dirty="0">
              <a:latin typeface="Arial Rounded MT Bold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FCFFC6-CF94-08B8-FC96-A8C851937DF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009900" y="310515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F3C793-F7B6-0414-72A0-160A85F136F7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038600" y="21907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7C8B7670-8972-975D-3C69-F28D3F7E2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FDF7A211-DD34-86E7-2E48-4F7852A4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960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621F66-96DA-EDDF-C1E9-11E593258910}"/>
              </a:ext>
            </a:extLst>
          </p:cNvPr>
          <p:cNvSpPr/>
          <p:nvPr/>
        </p:nvSpPr>
        <p:spPr>
          <a:xfrm>
            <a:off x="152400" y="819150"/>
            <a:ext cx="41481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i="1" dirty="0">
                <a:latin typeface="Poppins" panose="00000500000000000000" pitchFamily="2" charset="0"/>
                <a:cs typeface="Poppins" panose="00000500000000000000" pitchFamily="2" charset="0"/>
              </a:rPr>
              <a:t>// declarations of pins</a:t>
            </a:r>
          </a:p>
          <a:p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int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 sen1=4,sen2=5;</a:t>
            </a:r>
          </a:p>
          <a:p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int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state1,state2;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void setup()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{                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sz="1400" i="1" dirty="0">
                <a:latin typeface="Poppins" panose="00000500000000000000" pitchFamily="2" charset="0"/>
                <a:cs typeface="Poppins" panose="00000500000000000000" pitchFamily="2" charset="0"/>
              </a:rPr>
              <a:t>// initialize the digital pins as an input.</a:t>
            </a:r>
          </a:p>
          <a:p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(sen1, INPUT);  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IN" b="1" dirty="0" err="1">
                <a:latin typeface="Poppins" panose="00000500000000000000" pitchFamily="2" charset="0"/>
                <a:cs typeface="Poppins" panose="00000500000000000000" pitchFamily="2" charset="0"/>
              </a:rPr>
              <a:t>pinMode</a:t>
            </a: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(sen2, INPUT); 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void loop() </a:t>
            </a: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  state1 =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digitalRead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(sen1);</a:t>
            </a: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   state2 = 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digitalRead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(sen2)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C4EC525-51E7-9964-999A-FFA6852C1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271572"/>
              </p:ext>
            </p:extLst>
          </p:nvPr>
        </p:nvGraphicFramePr>
        <p:xfrm>
          <a:off x="4419600" y="819150"/>
          <a:ext cx="3996000" cy="23774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Sen1</a:t>
                      </a:r>
                    </a:p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(Left)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Sen2</a:t>
                      </a:r>
                    </a:p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(Right)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Action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High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High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Go Straight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High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Turn Right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High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Turn Left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5877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Turn Left</a:t>
                      </a:r>
                      <a:endParaRPr lang="en-IN" sz="1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ACROM | Facebook">
            <a:extLst>
              <a:ext uri="{FF2B5EF4-FFF2-40B4-BE49-F238E27FC236}">
                <a16:creationId xmlns:a16="http://schemas.microsoft.com/office/drawing/2014/main" id="{FEA38F38-6C47-726B-BF77-2DCD1E47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C81B2F9B-EC2C-C49F-A77F-C39287D71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6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</a:t>
            </a:r>
            <a:endParaRPr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</a:t>
            </a:r>
            <a:endParaRPr sz="4800"/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2" descr="ACROM | Facebook">
            <a:extLst>
              <a:ext uri="{FF2B5EF4-FFF2-40B4-BE49-F238E27FC236}">
                <a16:creationId xmlns:a16="http://schemas.microsoft.com/office/drawing/2014/main" id="{578F8B5A-CF37-013D-64EF-1D7C046B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E2263784-4A1C-45CF-9145-76244700D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1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1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</a:t>
            </a:r>
            <a:endParaRPr sz="5000" dirty="0"/>
          </a:p>
        </p:txBody>
      </p:sp>
      <p:grpSp>
        <p:nvGrpSpPr>
          <p:cNvPr id="823" name="Google Shape;823;p41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824" name="Google Shape;824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ACROM | Facebook">
            <a:extLst>
              <a:ext uri="{FF2B5EF4-FFF2-40B4-BE49-F238E27FC236}">
                <a16:creationId xmlns:a16="http://schemas.microsoft.com/office/drawing/2014/main" id="{8626468D-467D-C9E4-A73A-1C4A04584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7C4AB8F1-6893-E81F-8BC3-2DE1E644F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9"/>
          <p:cNvSpPr txBox="1">
            <a:spLocks noGrp="1"/>
          </p:cNvSpPr>
          <p:nvPr>
            <p:ph type="title"/>
          </p:nvPr>
        </p:nvSpPr>
        <p:spPr>
          <a:xfrm>
            <a:off x="4762797" y="168936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You!</a:t>
            </a:r>
            <a:endParaRPr dirty="0"/>
          </a:p>
        </p:txBody>
      </p:sp>
      <p:sp>
        <p:nvSpPr>
          <p:cNvPr id="1108" name="Google Shape;1108;p49"/>
          <p:cNvSpPr/>
          <p:nvPr/>
        </p:nvSpPr>
        <p:spPr>
          <a:xfrm flipH="1">
            <a:off x="379103" y="922680"/>
            <a:ext cx="4365499" cy="3023397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0" name="Google Shape;1110;p49"/>
          <p:cNvGrpSpPr/>
          <p:nvPr/>
        </p:nvGrpSpPr>
        <p:grpSpPr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1111" name="Google Shape;1111;p49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A05A6C-0EC4-13DD-624A-0A1A084CF789}"/>
              </a:ext>
            </a:extLst>
          </p:cNvPr>
          <p:cNvSpPr txBox="1"/>
          <p:nvPr/>
        </p:nvSpPr>
        <p:spPr>
          <a:xfrm>
            <a:off x="4808361" y="3481146"/>
            <a:ext cx="3399808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2" descr="ACROM | Facebook">
            <a:extLst>
              <a:ext uri="{FF2B5EF4-FFF2-40B4-BE49-F238E27FC236}">
                <a16:creationId xmlns:a16="http://schemas.microsoft.com/office/drawing/2014/main" id="{F9969C30-D097-E533-DE56-20365F16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45980797-EEA1-0E65-327C-6159A1781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Arduino Boards</a:t>
            </a:r>
          </a:p>
        </p:txBody>
      </p:sp>
      <p:pic>
        <p:nvPicPr>
          <p:cNvPr id="4" name="Picture 3" descr="ArduinoADK_R3_Front_450px.jpg">
            <a:extLst>
              <a:ext uri="{FF2B5EF4-FFF2-40B4-BE49-F238E27FC236}">
                <a16:creationId xmlns:a16="http://schemas.microsoft.com/office/drawing/2014/main" id="{D4CEE956-53A0-7F75-7F01-8FF15F5D1B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2647950"/>
            <a:ext cx="3449411" cy="1678713"/>
          </a:xfrm>
          <a:prstGeom prst="rect">
            <a:avLst/>
          </a:prstGeom>
        </p:spPr>
      </p:pic>
      <p:pic>
        <p:nvPicPr>
          <p:cNvPr id="5" name="Picture 4" descr="ArduinoNanoBack_3_sm.jpg">
            <a:extLst>
              <a:ext uri="{FF2B5EF4-FFF2-40B4-BE49-F238E27FC236}">
                <a16:creationId xmlns:a16="http://schemas.microsoft.com/office/drawing/2014/main" id="{798808E0-AAA1-D058-E1C0-120109D3CB4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845692"/>
            <a:ext cx="3214688" cy="2114550"/>
          </a:xfrm>
          <a:prstGeom prst="rect">
            <a:avLst/>
          </a:prstGeom>
        </p:spPr>
      </p:pic>
      <p:pic>
        <p:nvPicPr>
          <p:cNvPr id="6" name="Picture 5" descr="ArduinoNanoFront_3_sm.jpg">
            <a:extLst>
              <a:ext uri="{FF2B5EF4-FFF2-40B4-BE49-F238E27FC236}">
                <a16:creationId xmlns:a16="http://schemas.microsoft.com/office/drawing/2014/main" id="{22CD9D23-A610-E849-6266-8163E22E781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23950"/>
            <a:ext cx="3214688" cy="2114550"/>
          </a:xfrm>
          <a:prstGeom prst="rect">
            <a:avLst/>
          </a:prstGeom>
        </p:spPr>
      </p:pic>
      <p:pic>
        <p:nvPicPr>
          <p:cNvPr id="7" name="Picture 6" descr="ArduinoProMini_Back_3v3.jpg">
            <a:extLst>
              <a:ext uri="{FF2B5EF4-FFF2-40B4-BE49-F238E27FC236}">
                <a16:creationId xmlns:a16="http://schemas.microsoft.com/office/drawing/2014/main" id="{699C44FF-343A-A3A2-5E37-64C076BFA6D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5429" t="27381" r="10761" b="28571"/>
          <a:stretch>
            <a:fillRect/>
          </a:stretch>
        </p:blipFill>
        <p:spPr>
          <a:xfrm>
            <a:off x="3352800" y="3046111"/>
            <a:ext cx="1949497" cy="1163410"/>
          </a:xfrm>
          <a:prstGeom prst="rect">
            <a:avLst/>
          </a:prstGeom>
        </p:spPr>
      </p:pic>
      <p:pic>
        <p:nvPicPr>
          <p:cNvPr id="8" name="Picture 7" descr="ArduinoProMini_Front_3v3.jpg">
            <a:extLst>
              <a:ext uri="{FF2B5EF4-FFF2-40B4-BE49-F238E27FC236}">
                <a16:creationId xmlns:a16="http://schemas.microsoft.com/office/drawing/2014/main" id="{55638BEB-2F13-5D54-94B7-52F9EC85B9E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l="20676" t="33374" r="16229" b="33293"/>
          <a:stretch>
            <a:fillRect/>
          </a:stretch>
        </p:blipFill>
        <p:spPr>
          <a:xfrm>
            <a:off x="3414032" y="2029656"/>
            <a:ext cx="1877640" cy="991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DD2162-81E0-E115-5C30-CA20A171A111}"/>
              </a:ext>
            </a:extLst>
          </p:cNvPr>
          <p:cNvSpPr txBox="1"/>
          <p:nvPr/>
        </p:nvSpPr>
        <p:spPr>
          <a:xfrm>
            <a:off x="759279" y="4608696"/>
            <a:ext cx="2044470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b="1" dirty="0">
                <a:latin typeface="Poppins" panose="00000500000000000000" pitchFamily="2" charset="0"/>
                <a:cs typeface="Poppins" panose="00000500000000000000" pitchFamily="2" charset="0"/>
              </a:rPr>
              <a:t>Arduino </a:t>
            </a:r>
            <a:r>
              <a:rPr lang="en-US" sz="2100" b="1" dirty="0" err="1">
                <a:latin typeface="Poppins" panose="00000500000000000000" pitchFamily="2" charset="0"/>
                <a:cs typeface="Poppins" panose="00000500000000000000" pitchFamily="2" charset="0"/>
              </a:rPr>
              <a:t>Nano</a:t>
            </a:r>
            <a:endParaRPr lang="en-IN" sz="21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BA3A3-90E9-A1F6-6ECE-EFF96DDBBEED}"/>
              </a:ext>
            </a:extLst>
          </p:cNvPr>
          <p:cNvSpPr txBox="1"/>
          <p:nvPr/>
        </p:nvSpPr>
        <p:spPr>
          <a:xfrm>
            <a:off x="3503839" y="4617735"/>
            <a:ext cx="1895391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b="1" dirty="0">
                <a:latin typeface="Poppins" panose="00000500000000000000" pitchFamily="2" charset="0"/>
                <a:cs typeface="Poppins" panose="00000500000000000000" pitchFamily="2" charset="0"/>
              </a:rPr>
              <a:t>Arduino Mini</a:t>
            </a:r>
            <a:endParaRPr lang="en-IN" sz="21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893E2-77A0-F046-7916-B428E818C162}"/>
              </a:ext>
            </a:extLst>
          </p:cNvPr>
          <p:cNvSpPr txBox="1"/>
          <p:nvPr/>
        </p:nvSpPr>
        <p:spPr>
          <a:xfrm>
            <a:off x="6387192" y="4564516"/>
            <a:ext cx="2084545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b="1" dirty="0">
                <a:latin typeface="Poppins" panose="00000500000000000000" pitchFamily="2" charset="0"/>
                <a:cs typeface="Poppins" panose="00000500000000000000" pitchFamily="2" charset="0"/>
              </a:rPr>
              <a:t>Arduino Mega</a:t>
            </a:r>
            <a:endParaRPr lang="en-IN" sz="21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Picture 2" descr="ACROM | Facebook">
            <a:extLst>
              <a:ext uri="{FF2B5EF4-FFF2-40B4-BE49-F238E27FC236}">
                <a16:creationId xmlns:a16="http://schemas.microsoft.com/office/drawing/2014/main" id="{58939BE1-36D3-6482-9553-DC0D7FBE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0BB5941B-C785-7173-5EF0-4C4780EF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UNO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0B048D-DE14-7955-5EE3-51E4D3409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0150"/>
            <a:ext cx="3940541" cy="259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F618C4-081C-5B34-5AC3-90977A8F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04900"/>
            <a:ext cx="4520132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ACROM | Facebook">
            <a:extLst>
              <a:ext uri="{FF2B5EF4-FFF2-40B4-BE49-F238E27FC236}">
                <a16:creationId xmlns:a16="http://schemas.microsoft.com/office/drawing/2014/main" id="{9E2D8E95-CC96-3C89-43DC-600004F7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DE666ED3-E31E-0727-262F-4161C9D42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Components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BF05B3-5806-DE37-442C-44C50665DF0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77" y="1164170"/>
            <a:ext cx="5898023" cy="3750731"/>
          </a:xfrm>
          <a:prstGeom prst="rect">
            <a:avLst/>
          </a:prstGeom>
        </p:spPr>
      </p:pic>
      <p:sp>
        <p:nvSpPr>
          <p:cNvPr id="21" name="Rectangle 39">
            <a:extLst>
              <a:ext uri="{FF2B5EF4-FFF2-40B4-BE49-F238E27FC236}">
                <a16:creationId xmlns:a16="http://schemas.microsoft.com/office/drawing/2014/main" id="{EDD5A54F-ECC6-0E0F-E81D-8C51FD355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121" y="1137978"/>
            <a:ext cx="2387220" cy="287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14313" indent="-214313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Microcontroller ATmega328 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Operating Voltage 5V 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 Voltage (recommended)7-12V 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Digital I/O Pins 14 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(of which 6 provide PWM output) 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Analog Input Pins 6 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DC Current per I/O Pin 40 mA 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DC Current for 3.3V Pin 50 mA </a:t>
            </a:r>
          </a:p>
        </p:txBody>
      </p:sp>
      <p:pic>
        <p:nvPicPr>
          <p:cNvPr id="22" name="Picture 2" descr="ACROM | Facebook">
            <a:extLst>
              <a:ext uri="{FF2B5EF4-FFF2-40B4-BE49-F238E27FC236}">
                <a16:creationId xmlns:a16="http://schemas.microsoft.com/office/drawing/2014/main" id="{213D632B-71DC-260B-D86D-EEFA8B84E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348AE5A9-9028-28DD-F71B-832EF74C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 Supply</a:t>
            </a:r>
            <a:endParaRPr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17C9235-5C3A-283C-14F1-B1D9906C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"/>
          <a:stretch>
            <a:fillRect/>
          </a:stretch>
        </p:blipFill>
        <p:spPr bwMode="auto">
          <a:xfrm>
            <a:off x="157164" y="1140010"/>
            <a:ext cx="4396468" cy="346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459F12-58C3-2A44-78EF-13161DD7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3" b="3253"/>
          <a:stretch>
            <a:fillRect/>
          </a:stretch>
        </p:blipFill>
        <p:spPr bwMode="auto">
          <a:xfrm>
            <a:off x="4708072" y="1150058"/>
            <a:ext cx="4264478" cy="346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ACROM | Facebook">
            <a:extLst>
              <a:ext uri="{FF2B5EF4-FFF2-40B4-BE49-F238E27FC236}">
                <a16:creationId xmlns:a16="http://schemas.microsoft.com/office/drawing/2014/main" id="{07E3BB51-13FB-DA3E-88D4-F3D72E59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42" y="94392"/>
            <a:ext cx="1496961" cy="3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ost partner | THE University Impact Forum 2022: Health &amp; Well-being Asia">
            <a:extLst>
              <a:ext uri="{FF2B5EF4-FFF2-40B4-BE49-F238E27FC236}">
                <a16:creationId xmlns:a16="http://schemas.microsoft.com/office/drawing/2014/main" id="{3F128284-8F77-FDF6-CBFC-18EC651C8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" y="81343"/>
            <a:ext cx="1382995" cy="34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1462</Words>
  <Application>Microsoft Office PowerPoint</Application>
  <PresentationFormat>On-screen Show (16:9)</PresentationFormat>
  <Paragraphs>360</Paragraphs>
  <Slides>51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Palanquin Dark</vt:lpstr>
      <vt:lpstr>Poppins Black</vt:lpstr>
      <vt:lpstr>Poppins</vt:lpstr>
      <vt:lpstr>Calibri</vt:lpstr>
      <vt:lpstr>Wingdings</vt:lpstr>
      <vt:lpstr>Arial Rounded MT Bold</vt:lpstr>
      <vt:lpstr>Robotic Workshop by Slidesgo</vt:lpstr>
      <vt:lpstr>Hands on Workshop</vt:lpstr>
      <vt:lpstr>Introduction to Robotics</vt:lpstr>
      <vt:lpstr>Components of Robots</vt:lpstr>
      <vt:lpstr>Microcontroller</vt:lpstr>
      <vt:lpstr>Arduino</vt:lpstr>
      <vt:lpstr>Arduino Boards</vt:lpstr>
      <vt:lpstr>Arduino UNO</vt:lpstr>
      <vt:lpstr>Arduino Components</vt:lpstr>
      <vt:lpstr>Power Supply</vt:lpstr>
      <vt:lpstr>Arduino Software</vt:lpstr>
      <vt:lpstr>PowerPoint Presentation</vt:lpstr>
      <vt:lpstr>Configuring IED</vt:lpstr>
      <vt:lpstr>PowerPoint Presentation</vt:lpstr>
      <vt:lpstr>Serial Monitor</vt:lpstr>
      <vt:lpstr>PWM (Pulse Width Modulation) Control</vt:lpstr>
      <vt:lpstr>Instructions</vt:lpstr>
      <vt:lpstr>Conditions &amp; Loop</vt:lpstr>
      <vt:lpstr>Arduino Programing</vt:lpstr>
      <vt:lpstr>PROGRAM TO GLOW AN LED</vt:lpstr>
      <vt:lpstr>PROGRAM TO BLINK AN LED</vt:lpstr>
      <vt:lpstr>Building the Robot</vt:lpstr>
      <vt:lpstr>PowerPoint Presentation</vt:lpstr>
      <vt:lpstr>Components Provided</vt:lpstr>
      <vt:lpstr>Step 1 – Attach Motors  to chasis</vt:lpstr>
      <vt:lpstr>Step 2 – Attach Wheels</vt:lpstr>
      <vt:lpstr>Step 3 – Fix castor wheel</vt:lpstr>
      <vt:lpstr>Step 4 – Attach Battery, H bridge, Arduino</vt:lpstr>
      <vt:lpstr>Do’s &amp; Don’t</vt:lpstr>
      <vt:lpstr>Motors</vt:lpstr>
      <vt:lpstr>Motors</vt:lpstr>
      <vt:lpstr>Differential Drive</vt:lpstr>
      <vt:lpstr>PowerPoint Presentation</vt:lpstr>
      <vt:lpstr>PowerPoint Presentation</vt:lpstr>
      <vt:lpstr>H-Bridge</vt:lpstr>
      <vt:lpstr>PowerPoint Presentation</vt:lpstr>
      <vt:lpstr>Program to Drive a Motor</vt:lpstr>
      <vt:lpstr>PowerPoint Presentation</vt:lpstr>
      <vt:lpstr>Try These</vt:lpstr>
      <vt:lpstr>Speed Control</vt:lpstr>
      <vt:lpstr>Program to control the speed</vt:lpstr>
      <vt:lpstr>Sensing the environment</vt:lpstr>
      <vt:lpstr>Line Follower</vt:lpstr>
      <vt:lpstr>IR Waves</vt:lpstr>
      <vt:lpstr>PowerPoint Presentation</vt:lpstr>
      <vt:lpstr>Line Follower Logic</vt:lpstr>
      <vt:lpstr>PowerPoint Presentation</vt:lpstr>
      <vt:lpstr>Edge Detection</vt:lpstr>
      <vt:lpstr>Line Follower Logic</vt:lpstr>
      <vt:lpstr>PowerPoint Presentation</vt:lpstr>
      <vt:lpstr>Any Questions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 Workshop</dc:title>
  <cp:lastModifiedBy>M. S. K. Reddy</cp:lastModifiedBy>
  <cp:revision>12</cp:revision>
  <dcterms:modified xsi:type="dcterms:W3CDTF">2022-11-04T22:47:40Z</dcterms:modified>
</cp:coreProperties>
</file>